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Number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atomic number of a element is determined by number of Protons</a:t>
            </a:r>
          </a:p>
          <a:p>
            <a:r>
              <a:rPr lang="en-US" dirty="0" smtClean="0"/>
              <a:t>It is used to differentiate an element from another one.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Modern </a:t>
            </a:r>
            <a:r>
              <a:rPr lang="en-US" dirty="0"/>
              <a:t>periodic table is arranged in an order of increasing mass number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Number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Determined by number of protons and neutrons combined</a:t>
            </a:r>
          </a:p>
          <a:p>
            <a:r>
              <a:rPr lang="en-US" dirty="0" smtClean="0"/>
              <a:t>Modern periodic table is arranged in an order of increasing mass number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Number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Atom has three particles:</a:t>
            </a:r>
          </a:p>
          <a:p>
            <a:r>
              <a:rPr lang="en-US" dirty="0" smtClean="0"/>
              <a:t>Protons</a:t>
            </a:r>
          </a:p>
          <a:p>
            <a:r>
              <a:rPr lang="en-US" dirty="0" smtClean="0"/>
              <a:t>Neutrons</a:t>
            </a:r>
          </a:p>
          <a:p>
            <a:r>
              <a:rPr lang="en-US" dirty="0" smtClean="0"/>
              <a:t>Electrons</a:t>
            </a:r>
          </a:p>
          <a:p>
            <a:r>
              <a:rPr lang="en-US" dirty="0" smtClean="0"/>
              <a:t>The number of electron in outer shell give rise to </a:t>
            </a:r>
            <a:r>
              <a:rPr lang="en-US" dirty="0" err="1" smtClean="0"/>
              <a:t>valency</a:t>
            </a:r>
            <a:r>
              <a:rPr lang="en-US" dirty="0" smtClean="0"/>
              <a:t> of an atom</a:t>
            </a:r>
          </a:p>
          <a:p>
            <a:r>
              <a:rPr lang="en-US" dirty="0" smtClean="0"/>
              <a:t>The number of electron and proton are associated with atomic number and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106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Chemistry</vt:lpstr>
      <vt:lpstr>Atomic Number</vt:lpstr>
      <vt:lpstr>Mass Number</vt:lpstr>
      <vt:lpstr>Atomic Number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14</cp:revision>
  <dcterms:created xsi:type="dcterms:W3CDTF">2025-09-15T17:01:40Z</dcterms:created>
  <dcterms:modified xsi:type="dcterms:W3CDTF">2025-10-13T05:57:31Z</dcterms:modified>
</cp:coreProperties>
</file>