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84"/>
  </p:normalViewPr>
  <p:slideViewPr>
    <p:cSldViewPr snapToGrid="0">
      <p:cViewPr varScale="1">
        <p:scale>
          <a:sx n="62" d="100"/>
          <a:sy n="62" d="100"/>
        </p:scale>
        <p:origin x="-774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10/13/2025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10/13/2025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10/13/2025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10/13/2025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86835F-B8F0-AE0C-D8A4-7F95CA05C2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Chemistry</a:t>
            </a:r>
            <a:endParaRPr lang="x-non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4D4AF84-0E2F-FA2A-B95A-893C88D6DF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Awais</a:t>
            </a:r>
            <a:r>
              <a:rPr lang="en-US" dirty="0" smtClean="0"/>
              <a:t> </a:t>
            </a:r>
            <a:r>
              <a:rPr lang="en-US" dirty="0" err="1" smtClean="0"/>
              <a:t>Hamza</a:t>
            </a:r>
            <a:endParaRPr lang="en-US" dirty="0" smtClean="0"/>
          </a:p>
          <a:p>
            <a:r>
              <a:rPr lang="en-US" dirty="0" smtClean="0"/>
              <a:t>Doctors </a:t>
            </a:r>
            <a:r>
              <a:rPr lang="en-US" dirty="0" err="1" smtClean="0"/>
              <a:t>institue</a:t>
            </a:r>
            <a:r>
              <a:rPr lang="en-US" dirty="0" smtClean="0"/>
              <a:t> of Medical and Emerging Sciences</a:t>
            </a:r>
            <a:endParaRPr lang="x-non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E4EC2E6-D167-116E-BF0B-C79B36457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6119" y="1419727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470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E6AFB8-B0D4-DD15-AC0A-A4DD362B5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Atomic Number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E7A6BD1-03B3-1C59-28EB-544296BF43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atomic number of a element is determined by number of Protons</a:t>
            </a:r>
          </a:p>
          <a:p>
            <a:r>
              <a:rPr lang="en-US" dirty="0" smtClean="0"/>
              <a:t>It is used to differentiate an element from another one.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Modern </a:t>
            </a:r>
            <a:r>
              <a:rPr lang="en-US" dirty="0"/>
              <a:t>periodic table is arranged in an order of increasing mass number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572323C-1626-39C9-2D3A-18BCB3EF5A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318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7A77FA3-E998-0811-3716-6E045DD42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Mass Number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FD06027-090A-5D5E-55BE-511EC1FE63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Determined by number of protons and neutrons combined</a:t>
            </a:r>
          </a:p>
          <a:p>
            <a:r>
              <a:rPr lang="en-US" dirty="0" smtClean="0"/>
              <a:t>Modern periodic table is arranged in an order of increasing mass number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625B017-F692-840A-FFE3-48606DA1B5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580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9D54B20-7105-DD30-DD9A-5AD046D2F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Atomic Number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CC124CB-2CBA-A1A4-3CA2-D2FE254D2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Atom has three particles:</a:t>
            </a:r>
          </a:p>
          <a:p>
            <a:r>
              <a:rPr lang="en-US" dirty="0" smtClean="0"/>
              <a:t>Protons</a:t>
            </a:r>
          </a:p>
          <a:p>
            <a:r>
              <a:rPr lang="en-US" dirty="0" smtClean="0"/>
              <a:t>Neutrons</a:t>
            </a:r>
          </a:p>
          <a:p>
            <a:r>
              <a:rPr lang="en-US" dirty="0" smtClean="0"/>
              <a:t>Electrons</a:t>
            </a:r>
          </a:p>
          <a:p>
            <a:r>
              <a:rPr lang="en-US" dirty="0" smtClean="0"/>
              <a:t>The number of electron in outer shell give rise to </a:t>
            </a:r>
            <a:r>
              <a:rPr lang="en-US" dirty="0" err="1" smtClean="0"/>
              <a:t>valency</a:t>
            </a:r>
            <a:r>
              <a:rPr lang="en-US" dirty="0" smtClean="0"/>
              <a:t> of an atom</a:t>
            </a:r>
          </a:p>
          <a:p>
            <a:r>
              <a:rPr lang="en-US" dirty="0" smtClean="0"/>
              <a:t>The number of electron and proton are associated with atomic number and mass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955FE03-D857-A719-A06D-2BB301C10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49533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100</TotalTime>
  <Words>106</Words>
  <Application>Microsoft Office PowerPoint</Application>
  <PresentationFormat>Custom</PresentationFormat>
  <Paragraphs>17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Organic</vt:lpstr>
      <vt:lpstr>Chemistry</vt:lpstr>
      <vt:lpstr>Atomic Number</vt:lpstr>
      <vt:lpstr>Mass Number</vt:lpstr>
      <vt:lpstr>Atomic Number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Radiology</dc:title>
  <dc:creator>MAC</dc:creator>
  <cp:lastModifiedBy>Aoun haider</cp:lastModifiedBy>
  <cp:revision>14</cp:revision>
  <dcterms:created xsi:type="dcterms:W3CDTF">2025-09-15T17:01:40Z</dcterms:created>
  <dcterms:modified xsi:type="dcterms:W3CDTF">2025-10-13T05:57:31Z</dcterms:modified>
</cp:coreProperties>
</file>