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62" d="100"/>
          <a:sy n="62" d="100"/>
        </p:scale>
        <p:origin x="-77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Awais</a:t>
            </a:r>
            <a:r>
              <a:rPr lang="en-US" dirty="0" smtClean="0"/>
              <a:t> </a:t>
            </a:r>
            <a:r>
              <a:rPr lang="en-US" dirty="0" err="1" smtClean="0"/>
              <a:t>Hamza</a:t>
            </a:r>
            <a:endParaRPr lang="en-US" dirty="0" smtClean="0"/>
          </a:p>
          <a:p>
            <a:r>
              <a:rPr lang="en-US" dirty="0" smtClean="0"/>
              <a:t>Doctors </a:t>
            </a:r>
            <a:r>
              <a:rPr lang="en-US" dirty="0" err="1" smtClean="0"/>
              <a:t>institue</a:t>
            </a:r>
            <a:r>
              <a:rPr lang="en-US" dirty="0" smtClean="0"/>
              <a:t> of Medical and Emerging Sciences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are divided based on electronic configuration, have 4 blocks known as S, P, D, and F Blocks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Group is called S- Block elements</a:t>
            </a:r>
          </a:p>
          <a:p>
            <a:r>
              <a:rPr lang="en-US" dirty="0" smtClean="0"/>
              <a:t>13 to 18 are called P- Block elements</a:t>
            </a:r>
          </a:p>
          <a:p>
            <a:r>
              <a:rPr lang="en-US" dirty="0" smtClean="0"/>
              <a:t>3 to 12</a:t>
            </a:r>
            <a:r>
              <a:rPr lang="en-US" baseline="30000" dirty="0" smtClean="0"/>
              <a:t>th</a:t>
            </a:r>
            <a:r>
              <a:rPr lang="en-US" dirty="0" smtClean="0"/>
              <a:t> Group elements are called D- Block elements</a:t>
            </a:r>
          </a:p>
          <a:p>
            <a:r>
              <a:rPr lang="en-US" dirty="0" smtClean="0"/>
              <a:t>Lanthanides and Actinides are called F- Block elements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8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Properties and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periodic properties of an element are directly or indirectly related to electronic configuration of their atoms and shows gradation in moving down a Group or a longer Group</a:t>
            </a:r>
          </a:p>
          <a:p>
            <a:r>
              <a:rPr lang="en-US" dirty="0" smtClean="0"/>
              <a:t>Common property are melting point, boiling point, density, enthalpy of fusion, and </a:t>
            </a:r>
            <a:r>
              <a:rPr lang="en-US" dirty="0" err="1" smtClean="0"/>
              <a:t>Vapourization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8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Radii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Distance from center of nucleus to </a:t>
            </a:r>
            <a:r>
              <a:rPr lang="en-US" dirty="0" err="1" smtClean="0"/>
              <a:t>outershell</a:t>
            </a:r>
            <a:r>
              <a:rPr lang="en-US" dirty="0" smtClean="0"/>
              <a:t> containing electrons</a:t>
            </a:r>
          </a:p>
          <a:p>
            <a:r>
              <a:rPr lang="en-US" dirty="0" smtClean="0"/>
              <a:t>1. Covalent Radii: One half of distance between center of nuclei of two adjacent atoms joined by covalent bond</a:t>
            </a:r>
          </a:p>
          <a:p>
            <a:r>
              <a:rPr lang="en-US" dirty="0" smtClean="0"/>
              <a:t>2. Van Der Waals radii: Half of distance between two adjacent atoms belonging to two neighboring molecule of same substance in solid state</a:t>
            </a:r>
          </a:p>
          <a:p>
            <a:r>
              <a:rPr lang="en-US" dirty="0" smtClean="0"/>
              <a:t>3. Metallic Radii: Half of distance between nuclei of two adjacent atoms in metallic crystal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32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Determine Capacitance (Experimentally)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the capacitor to a known voltage source.</a:t>
            </a:r>
          </a:p>
          <a:p>
            <a:r>
              <a:rPr lang="en-US" dirty="0"/>
              <a:t>Measure the </a:t>
            </a:r>
            <a:r>
              <a:rPr lang="en-US" b="1" dirty="0"/>
              <a:t>charge (Q)</a:t>
            </a:r>
            <a:r>
              <a:rPr lang="en-US" dirty="0"/>
              <a:t> stored (using an electrometer or charge sensor).</a:t>
            </a:r>
          </a:p>
          <a:p>
            <a:r>
              <a:rPr lang="en-US" dirty="0"/>
              <a:t>Use </a:t>
            </a:r>
            <a:r>
              <a:rPr lang="en-US" dirty="0" smtClean="0"/>
              <a:t>C=Q/V.</a:t>
            </a:r>
            <a:endParaRPr lang="en-US" dirty="0"/>
          </a:p>
          <a:p>
            <a:r>
              <a:rPr lang="en-US" dirty="0"/>
              <a:t>Alternatively, use the </a:t>
            </a:r>
            <a:r>
              <a:rPr lang="en-US" b="1" dirty="0"/>
              <a:t>geometry formula</a:t>
            </a:r>
            <a:r>
              <a:rPr lang="en-US" dirty="0"/>
              <a:t> for parallel plates if dimensions are known.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84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Radii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Main Idea:</a:t>
            </a:r>
            <a:r>
              <a:rPr lang="en-US" dirty="0"/>
              <a:t> A capacitor stores electrical energy in its electric field and can release it when needed.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b="1" dirty="0"/>
              <a:t>Camera flashes:</a:t>
            </a:r>
            <a:r>
              <a:rPr lang="en-US" dirty="0"/>
              <a:t> Capacitor stores charge and releases it instantly to create a flash.</a:t>
            </a:r>
          </a:p>
          <a:p>
            <a:r>
              <a:rPr lang="en-US" b="1" dirty="0"/>
              <a:t>Defibrillators:</a:t>
            </a:r>
            <a:r>
              <a:rPr lang="en-US" dirty="0"/>
              <a:t> Store high energy and release it in a pulse to restart the heart.</a:t>
            </a:r>
          </a:p>
          <a:p>
            <a:r>
              <a:rPr lang="en-US" b="1" dirty="0"/>
              <a:t>Backup systems (UPS):</a:t>
            </a:r>
            <a:r>
              <a:rPr lang="en-US" dirty="0"/>
              <a:t> Provide temporary power to prevent data loss during short outages.</a:t>
            </a:r>
          </a:p>
          <a:p>
            <a:r>
              <a:rPr lang="en-US" b="1" dirty="0"/>
              <a:t>Electric vehicles (EVs):</a:t>
            </a:r>
            <a:r>
              <a:rPr lang="en-US" dirty="0"/>
              <a:t> </a:t>
            </a:r>
            <a:r>
              <a:rPr lang="en-US" dirty="0" err="1"/>
              <a:t>Supercapacitors</a:t>
            </a:r>
            <a:r>
              <a:rPr lang="en-US" dirty="0"/>
              <a:t> store large amounts of energy for quick acceleration.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33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Ionic Radii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ions formed by loss of one or more electrons from neutral atoms are called </a:t>
            </a:r>
            <a:r>
              <a:rPr lang="en-US" b="1" dirty="0" err="1" smtClean="0"/>
              <a:t>Cations</a:t>
            </a:r>
            <a:endParaRPr lang="en-US" b="1" dirty="0" smtClean="0"/>
          </a:p>
          <a:p>
            <a:r>
              <a:rPr lang="en-US" b="1" dirty="0" smtClean="0"/>
              <a:t>When an electron is added to neutral atoms, called Anions</a:t>
            </a:r>
          </a:p>
          <a:p>
            <a:r>
              <a:rPr lang="en-US" b="1" dirty="0" smtClean="0"/>
              <a:t>The effective distance from </a:t>
            </a:r>
            <a:r>
              <a:rPr lang="en-US" b="1" dirty="0" err="1" smtClean="0"/>
              <a:t>centre</a:t>
            </a:r>
            <a:r>
              <a:rPr lang="en-US" b="1" dirty="0" smtClean="0"/>
              <a:t> of nucleus of the ion </a:t>
            </a:r>
            <a:r>
              <a:rPr lang="en-US" b="1" dirty="0" err="1" smtClean="0"/>
              <a:t>upto</a:t>
            </a:r>
            <a:r>
              <a:rPr lang="en-US" b="1" dirty="0" smtClean="0"/>
              <a:t> which it exerts influence on electron cloud</a:t>
            </a:r>
          </a:p>
          <a:p>
            <a:r>
              <a:rPr lang="en-US" b="1" dirty="0" smtClean="0"/>
              <a:t>Decrease from left to right and increase down the group from top to bottom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0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Enthalpy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amount of energy required when electron is removed from outermost orbit of an isolated gaseous atom</a:t>
            </a:r>
          </a:p>
          <a:p>
            <a:r>
              <a:rPr lang="en-US" b="1" dirty="0" smtClean="0"/>
              <a:t>Increase from Left to right in </a:t>
            </a:r>
            <a:r>
              <a:rPr lang="en-US" b="1" dirty="0" err="1" smtClean="0"/>
              <a:t>perios</a:t>
            </a:r>
            <a:endParaRPr lang="en-US" b="1" dirty="0" smtClean="0"/>
          </a:p>
          <a:p>
            <a:r>
              <a:rPr lang="en-US" b="1" dirty="0" smtClean="0"/>
              <a:t>Decrease down the group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04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Gain Enthalpy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change in enthalpy which takes place when an gaseous ato</a:t>
            </a:r>
            <a:r>
              <a:rPr lang="en-US" b="1" dirty="0" smtClean="0"/>
              <a:t>m gains an extra electron to form monovalent anion in gaseous state</a:t>
            </a:r>
          </a:p>
          <a:p>
            <a:r>
              <a:rPr lang="en-US" b="1" dirty="0" smtClean="0"/>
              <a:t>Increase from left to right in Periods</a:t>
            </a:r>
          </a:p>
          <a:p>
            <a:r>
              <a:rPr lang="en-US" b="1" dirty="0" smtClean="0"/>
              <a:t>Decrease from top to bottom in groups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39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Electronegativity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Tendency of an atoms to attract the shared pair of electron toward itself in a covalent bond</a:t>
            </a:r>
          </a:p>
          <a:p>
            <a:r>
              <a:rPr lang="en-US" dirty="0" smtClean="0"/>
              <a:t>Fluorine is most electronegative element</a:t>
            </a:r>
          </a:p>
          <a:p>
            <a:r>
              <a:rPr lang="en-US" dirty="0" smtClean="0"/>
              <a:t>Cesium is least electronegative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3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periodic table is the regular arrangement of all chemical elements on basis of their respective atomic number</a:t>
            </a:r>
          </a:p>
          <a:p>
            <a:r>
              <a:rPr lang="en-US" dirty="0" smtClean="0"/>
              <a:t>Vertical columns are called ‘’Groups’’</a:t>
            </a:r>
          </a:p>
          <a:p>
            <a:r>
              <a:rPr lang="en-US" dirty="0" smtClean="0"/>
              <a:t>Horizontal rows are called ‘’Periods’’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Group, the chemical elements have atoms with identical valence electron counts and identical valence </a:t>
            </a:r>
            <a:r>
              <a:rPr lang="en-US" dirty="0" err="1" smtClean="0"/>
              <a:t>valency</a:t>
            </a:r>
            <a:r>
              <a:rPr lang="en-US" dirty="0" smtClean="0"/>
              <a:t> counts</a:t>
            </a:r>
          </a:p>
          <a:p>
            <a:r>
              <a:rPr lang="en-US" dirty="0" smtClean="0"/>
              <a:t>Vertical Columns of elements in periodic table is called Groups</a:t>
            </a:r>
          </a:p>
          <a:p>
            <a:r>
              <a:rPr lang="en-US" dirty="0" smtClean="0"/>
              <a:t>Periodic table have number of groups and their names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1A is called Alkali</a:t>
            </a:r>
          </a:p>
          <a:p>
            <a:r>
              <a:rPr lang="en-US" dirty="0" smtClean="0"/>
              <a:t>Group 2A is called Alkaline Earth</a:t>
            </a:r>
          </a:p>
          <a:p>
            <a:r>
              <a:rPr lang="en-US" dirty="0" smtClean="0"/>
              <a:t>7A Group is called Halogens and Noble Gases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Periods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Horizontal rows of periodic table are Periods</a:t>
            </a:r>
          </a:p>
          <a:p>
            <a:r>
              <a:rPr lang="en-US" dirty="0" smtClean="0"/>
              <a:t>There are two type of periods</a:t>
            </a:r>
          </a:p>
          <a:p>
            <a:r>
              <a:rPr lang="en-US" dirty="0" smtClean="0"/>
              <a:t>First three are short periods</a:t>
            </a:r>
          </a:p>
          <a:p>
            <a:r>
              <a:rPr lang="en-US" dirty="0" smtClean="0"/>
              <a:t>Remaining ones are Long Periods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Periodic Law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Periodic Law states that properties of elements are the periodic function of their respective Atomic Number</a:t>
            </a:r>
            <a:endParaRPr lang="en-US" dirty="0"/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combining capacity of an element</a:t>
            </a:r>
          </a:p>
          <a:p>
            <a:r>
              <a:rPr lang="en-US" dirty="0" smtClean="0"/>
              <a:t>Depends on number of electrons in outer shell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valency</a:t>
            </a:r>
            <a:r>
              <a:rPr lang="en-US" dirty="0" smtClean="0"/>
              <a:t> of Hydrogen is 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6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Elements having &lt;4 electrons = Prefer to lose electrons to complete octet</a:t>
            </a:r>
          </a:p>
          <a:p>
            <a:r>
              <a:rPr lang="en-US" b="1" dirty="0" smtClean="0"/>
              <a:t>Elements having &gt;5 electrons in their valence shell = Gain electrons to complete octet</a:t>
            </a:r>
          </a:p>
          <a:p>
            <a:r>
              <a:rPr lang="en-US" b="1" dirty="0" smtClean="0"/>
              <a:t>Some elements show more than one </a:t>
            </a:r>
            <a:r>
              <a:rPr lang="en-US" b="1" dirty="0" err="1" smtClean="0"/>
              <a:t>valency</a:t>
            </a:r>
            <a:endParaRPr lang="en-US" b="1" dirty="0" smtClean="0"/>
          </a:p>
          <a:p>
            <a:r>
              <a:rPr lang="en-US" b="1" dirty="0" err="1" smtClean="0"/>
              <a:t>E.g</a:t>
            </a:r>
            <a:r>
              <a:rPr lang="en-US" b="1" dirty="0" smtClean="0"/>
              <a:t>: FeSo4 and Fe2( SO4)3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3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elements in modern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Modern periodic table have 18 Groups, 7 Periods</a:t>
            </a:r>
          </a:p>
          <a:p>
            <a:r>
              <a:rPr lang="en-US" b="1" dirty="0" smtClean="0"/>
              <a:t>The first periods contains Hydrogen, and Helium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Period contain elements from </a:t>
            </a:r>
            <a:r>
              <a:rPr lang="en-US" b="1" dirty="0" err="1" smtClean="0"/>
              <a:t>Litium</a:t>
            </a:r>
            <a:r>
              <a:rPr lang="en-US" b="1" dirty="0" smtClean="0"/>
              <a:t> to Neon</a:t>
            </a:r>
          </a:p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Period contains 8 elements from Sodium to Argon</a:t>
            </a:r>
          </a:p>
          <a:p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b="1" dirty="0" smtClean="0"/>
              <a:t> Period contain 18 elements from Potassium to Krypton</a:t>
            </a:r>
          </a:p>
          <a:p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periods contain 18 elements from Rubidium to Xenon</a:t>
            </a:r>
          </a:p>
          <a:p>
            <a:r>
              <a:rPr lang="en-US" b="1" dirty="0" smtClean="0"/>
              <a:t>6</a:t>
            </a:r>
            <a:r>
              <a:rPr lang="en-US" b="1" baseline="30000" dirty="0" smtClean="0"/>
              <a:t>th</a:t>
            </a:r>
            <a:r>
              <a:rPr lang="en-US" b="1" dirty="0" smtClean="0"/>
              <a:t> periods has 32 elements</a:t>
            </a:r>
          </a:p>
          <a:p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period is incomplete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60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752</Words>
  <Application>Microsoft Office PowerPoint</Application>
  <PresentationFormat>Custom</PresentationFormat>
  <Paragraphs>83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Organic</vt:lpstr>
      <vt:lpstr>Chemistry</vt:lpstr>
      <vt:lpstr>Periodic Table</vt:lpstr>
      <vt:lpstr>Groups</vt:lpstr>
      <vt:lpstr>Groups</vt:lpstr>
      <vt:lpstr>Periods</vt:lpstr>
      <vt:lpstr>Periodic Law</vt:lpstr>
      <vt:lpstr>Valency</vt:lpstr>
      <vt:lpstr>Valency</vt:lpstr>
      <vt:lpstr>Classification of elements in modern periodic Table</vt:lpstr>
      <vt:lpstr>Group Classifications</vt:lpstr>
      <vt:lpstr>Periodic Properties and Trends</vt:lpstr>
      <vt:lpstr>Atomic Radii</vt:lpstr>
      <vt:lpstr>How to Determine Capacitance (Experimentally)</vt:lpstr>
      <vt:lpstr>Ionic Radii</vt:lpstr>
      <vt:lpstr>Ionic Radii</vt:lpstr>
      <vt:lpstr>Ionization Enthalpy</vt:lpstr>
      <vt:lpstr>Electron Gain Enthalpy</vt:lpstr>
      <vt:lpstr>Electronegativity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Radiology</dc:title>
  <dc:creator>MAC</dc:creator>
  <cp:lastModifiedBy>Aoun haider</cp:lastModifiedBy>
  <cp:revision>17</cp:revision>
  <dcterms:created xsi:type="dcterms:W3CDTF">2025-09-15T17:01:40Z</dcterms:created>
  <dcterms:modified xsi:type="dcterms:W3CDTF">2025-10-14T05:09:36Z</dcterms:modified>
</cp:coreProperties>
</file>