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84"/>
  </p:normalViewPr>
  <p:slideViewPr>
    <p:cSldViewPr snapToGrid="0">
      <p:cViewPr varScale="1">
        <p:scale>
          <a:sx n="62" d="100"/>
          <a:sy n="62" d="100"/>
        </p:scale>
        <p:origin x="-774" y="-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10/14/2025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10/14/2025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10/14/2025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10/14/2025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10/14/2025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10/14/2025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10/14/2025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086835F-B8F0-AE0C-D8A4-7F95CA05C29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Chemistry</a:t>
            </a:r>
            <a:endParaRPr lang="x-none" dirty="0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84D4AF84-0E2F-FA2A-B95A-893C88D6DF0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Awais</a:t>
            </a:r>
            <a:r>
              <a:rPr lang="en-US" dirty="0" smtClean="0"/>
              <a:t> </a:t>
            </a:r>
            <a:r>
              <a:rPr lang="en-US" dirty="0" err="1" smtClean="0"/>
              <a:t>Hamza</a:t>
            </a:r>
            <a:endParaRPr lang="en-US" dirty="0" smtClean="0"/>
          </a:p>
          <a:p>
            <a:r>
              <a:rPr lang="en-US" dirty="0" smtClean="0"/>
              <a:t>Doctors </a:t>
            </a:r>
            <a:r>
              <a:rPr lang="en-US" dirty="0" err="1" smtClean="0"/>
              <a:t>institue</a:t>
            </a:r>
            <a:r>
              <a:rPr lang="en-US" dirty="0" smtClean="0"/>
              <a:t> of Medical and Emerging Sciences</a:t>
            </a:r>
            <a:endParaRPr lang="x-none" dirty="0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1E4EC2E6-D167-116E-BF0B-C79B36457C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6119" y="1419727"/>
            <a:ext cx="619762" cy="673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2470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Significance of Chemical Formula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 represents name of substance </a:t>
            </a:r>
            <a:r>
              <a:rPr lang="en-US" dirty="0" err="1" smtClean="0"/>
              <a:t>e.g</a:t>
            </a:r>
            <a:r>
              <a:rPr lang="en-US" dirty="0" smtClean="0"/>
              <a:t>: H20 for water</a:t>
            </a:r>
          </a:p>
          <a:p>
            <a:r>
              <a:rPr lang="en-US" dirty="0" smtClean="0"/>
              <a:t>It also represents one mole of molecule in a balanced chemical equation</a:t>
            </a:r>
          </a:p>
          <a:p>
            <a:r>
              <a:rPr lang="en-US" dirty="0" smtClean="0"/>
              <a:t>It is in fact one molecule or formula unit of compound</a:t>
            </a:r>
          </a:p>
          <a:p>
            <a:r>
              <a:rPr lang="en-US" dirty="0" smtClean="0"/>
              <a:t>It indicates mass of the compound in </a:t>
            </a:r>
            <a:r>
              <a:rPr lang="en-US" dirty="0" err="1" smtClean="0"/>
              <a:t>amus</a:t>
            </a:r>
            <a:r>
              <a:rPr lang="en-US" dirty="0" smtClean="0"/>
              <a:t> or grams</a:t>
            </a:r>
          </a:p>
          <a:p>
            <a:r>
              <a:rPr lang="en-US" dirty="0" smtClean="0"/>
              <a:t>It tells name </a:t>
            </a:r>
            <a:r>
              <a:rPr lang="en-US" dirty="0" err="1" smtClean="0"/>
              <a:t>fo</a:t>
            </a:r>
            <a:r>
              <a:rPr lang="en-US" dirty="0" smtClean="0"/>
              <a:t> element as present in compounds</a:t>
            </a:r>
          </a:p>
        </p:txBody>
      </p:sp>
    </p:spTree>
    <p:extLst>
      <p:ext uri="{BB962C8B-B14F-4D97-AF65-F5344CB8AC3E}">
        <p14:creationId xmlns:p14="http://schemas.microsoft.com/office/powerpoint/2010/main" val="39362768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Empirical Formula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 is simplest whole number ratio of atoms present in a compound</a:t>
            </a:r>
          </a:p>
          <a:p>
            <a:r>
              <a:rPr lang="en-US" dirty="0" smtClean="0"/>
              <a:t>Determined by knowing percentage composition of a compound</a:t>
            </a:r>
          </a:p>
          <a:p>
            <a:r>
              <a:rPr lang="en-US" dirty="0" err="1" smtClean="0"/>
              <a:t>E.g</a:t>
            </a:r>
            <a:r>
              <a:rPr lang="en-US" dirty="0" smtClean="0"/>
              <a:t>:</a:t>
            </a:r>
          </a:p>
          <a:p>
            <a:r>
              <a:rPr lang="en-US" dirty="0" smtClean="0"/>
              <a:t>Silica ( Sand ) has simple ratio of 1:2 of Silicon and Oxygen. Therefore, Silica is Sio2</a:t>
            </a:r>
          </a:p>
          <a:p>
            <a:r>
              <a:rPr lang="en-US" dirty="0" smtClean="0"/>
              <a:t>Glucose has 1:2;1 of C:H:0, Hence is CH2O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90462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Empirical Formula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ionic compounds exist in 3D network forms</a:t>
            </a:r>
          </a:p>
          <a:p>
            <a:r>
              <a:rPr lang="en-US" dirty="0" smtClean="0"/>
              <a:t>Each ion is surrounded by oppositely charged ion in such a way to form electrically neutral compound. Therefore, simplest unit taken as representative of ionic compound called Formula unit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07348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Formula Unit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 is simplest whole number ratio of ions, as present in ionic compounds</a:t>
            </a:r>
          </a:p>
          <a:p>
            <a:r>
              <a:rPr lang="en-US" dirty="0" err="1" smtClean="0"/>
              <a:t>E.g</a:t>
            </a:r>
            <a:r>
              <a:rPr lang="en-US" dirty="0" smtClean="0"/>
              <a:t>: Formula unit of common salt consist of one Na, and one </a:t>
            </a:r>
            <a:r>
              <a:rPr lang="en-US" dirty="0" err="1" smtClean="0"/>
              <a:t>Cl</a:t>
            </a:r>
            <a:r>
              <a:rPr lang="en-US" dirty="0" smtClean="0"/>
              <a:t> ion and its </a:t>
            </a:r>
            <a:r>
              <a:rPr lang="en-US" dirty="0" err="1" smtClean="0"/>
              <a:t>emperical</a:t>
            </a:r>
            <a:r>
              <a:rPr lang="en-US" dirty="0" smtClean="0"/>
              <a:t> formula is </a:t>
            </a:r>
            <a:r>
              <a:rPr lang="en-US" dirty="0" err="1" smtClean="0"/>
              <a:t>NaCl</a:t>
            </a:r>
            <a:endParaRPr lang="en-US" dirty="0" smtClean="0"/>
          </a:p>
          <a:p>
            <a:r>
              <a:rPr lang="en-US" dirty="0" smtClean="0"/>
              <a:t>Similarly Formula unit of Potassium Bromide is </a:t>
            </a:r>
            <a:r>
              <a:rPr lang="en-US" dirty="0" err="1" smtClean="0"/>
              <a:t>KBr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60509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Molecular Formula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 is formed by combination of atoms</a:t>
            </a:r>
          </a:p>
          <a:p>
            <a:r>
              <a:rPr lang="en-US" dirty="0" smtClean="0"/>
              <a:t>Represented by Molecular Formula</a:t>
            </a:r>
          </a:p>
          <a:p>
            <a:r>
              <a:rPr lang="en-US" dirty="0" smtClean="0"/>
              <a:t>Shows actual number of atoms of each element present in molecule of that compound</a:t>
            </a:r>
          </a:p>
          <a:p>
            <a:r>
              <a:rPr lang="en-US" dirty="0" smtClean="0"/>
              <a:t>Molecular Formula= ( </a:t>
            </a:r>
            <a:r>
              <a:rPr lang="en-US" dirty="0" err="1" smtClean="0"/>
              <a:t>Emperical</a:t>
            </a:r>
            <a:r>
              <a:rPr lang="en-US" dirty="0" smtClean="0"/>
              <a:t> Formula)n</a:t>
            </a:r>
          </a:p>
          <a:p>
            <a:r>
              <a:rPr lang="en-US" dirty="0" smtClean="0"/>
              <a:t>Where n=1,2 ,3 and so 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11116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Molecular Formula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Molecular formula of Benzene is C6H6 which is derive from </a:t>
            </a:r>
            <a:r>
              <a:rPr lang="en-US" dirty="0" err="1" smtClean="0"/>
              <a:t>emperical</a:t>
            </a:r>
            <a:r>
              <a:rPr lang="en-US" dirty="0" smtClean="0"/>
              <a:t> formula CH where value of n is 6</a:t>
            </a:r>
          </a:p>
          <a:p>
            <a:r>
              <a:rPr lang="en-US" dirty="0" smtClean="0"/>
              <a:t>The molecular formula of a compound may be same or a multiple of an </a:t>
            </a:r>
            <a:r>
              <a:rPr lang="en-US" dirty="0" err="1" smtClean="0"/>
              <a:t>emperical</a:t>
            </a:r>
            <a:r>
              <a:rPr lang="en-US" dirty="0" smtClean="0"/>
              <a:t> formula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23904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AE6AFB8-B0D4-DD15-AC0A-A4DD362B58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Compound</a:t>
            </a:r>
            <a:endParaRPr lang="x-non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E7A6BD1-03B3-1C59-28EB-544296BF43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Compound is a substance made of two or more elements chemically combined together in a fixed ratio by mass</a:t>
            </a:r>
          </a:p>
          <a:p>
            <a:r>
              <a:rPr lang="en-US" b="1" dirty="0" smtClean="0"/>
              <a:t>As a result, they will lose their own properties, and produce new compounds, that have entirely different properties</a:t>
            </a:r>
          </a:p>
          <a:p>
            <a:r>
              <a:rPr lang="en-US" b="1" dirty="0" smtClean="0"/>
              <a:t>Compounds cannot be broken down by physical means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9572323C-1626-39C9-2D3A-18BCB3EF5A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7677" y="645248"/>
            <a:ext cx="619762" cy="673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3185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7A77FA3-E998-0811-3716-6E045DD426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Compounds</a:t>
            </a:r>
            <a:endParaRPr lang="x-non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D06027-090A-5D5E-55BE-511EC1FE63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E.g</a:t>
            </a:r>
            <a:r>
              <a:rPr lang="en-US" dirty="0" smtClean="0"/>
              <a:t>:</a:t>
            </a:r>
          </a:p>
          <a:p>
            <a:pPr marL="457200" indent="-457200">
              <a:buAutoNum type="arabicPeriod"/>
            </a:pPr>
            <a:r>
              <a:rPr lang="en-US" dirty="0" smtClean="0"/>
              <a:t>Carbon dioxide is formed when element of carbon and oxygen combined chemically in a fixed ratio of 3:8 by mass</a:t>
            </a:r>
          </a:p>
          <a:p>
            <a:pPr marL="457200" indent="-457200">
              <a:buAutoNum type="arabicPeriod"/>
            </a:pPr>
            <a:r>
              <a:rPr lang="en-US" dirty="0" smtClean="0"/>
              <a:t>Water is formed by a fixed ratio of 1:8 by mass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7625B017-F692-840A-FFE3-48606DA1B5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7677" y="645248"/>
            <a:ext cx="619762" cy="673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5805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9D54B20-7105-DD30-DD9A-5AD046D2FD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Property of Ionic compounds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CC124CB-2CBA-A1A4-3CA2-D2FE254D2C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Ionic compounds don’t exist in independent form</a:t>
            </a:r>
          </a:p>
          <a:p>
            <a:r>
              <a:rPr lang="en-US" dirty="0" smtClean="0"/>
              <a:t>They form a 3D Crystal Lattice, in which each ion is surrounded by oppositely charged ion</a:t>
            </a:r>
          </a:p>
          <a:p>
            <a:r>
              <a:rPr lang="en-US" dirty="0" smtClean="0"/>
              <a:t>They have high Melting and Boiling Point</a:t>
            </a:r>
          </a:p>
          <a:p>
            <a:r>
              <a:rPr lang="en-US" dirty="0" smtClean="0"/>
              <a:t>These compounds are represented by formula units </a:t>
            </a:r>
            <a:r>
              <a:rPr lang="en-US" dirty="0" err="1" smtClean="0"/>
              <a:t>e.g</a:t>
            </a:r>
            <a:r>
              <a:rPr lang="en-US" dirty="0" smtClean="0"/>
              <a:t>: </a:t>
            </a:r>
            <a:r>
              <a:rPr lang="en-US" dirty="0" err="1" smtClean="0"/>
              <a:t>NaCl</a:t>
            </a:r>
            <a:r>
              <a:rPr lang="en-US" dirty="0" smtClean="0"/>
              <a:t>, </a:t>
            </a:r>
            <a:r>
              <a:rPr lang="en-US" dirty="0" err="1" smtClean="0"/>
              <a:t>KBr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A955FE03-D857-A719-A06D-2BB301C10B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7677" y="645248"/>
            <a:ext cx="619762" cy="673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4953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E67362F-5533-C0A8-2452-6161BAC717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Properties of Covalent Compounds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78869A2-C9FD-945B-2250-2F000EF2C2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They mostly </a:t>
            </a:r>
            <a:r>
              <a:rPr lang="en-US" b="1" dirty="0" err="1" smtClean="0"/>
              <a:t>exsist</a:t>
            </a:r>
            <a:r>
              <a:rPr lang="en-US" b="1" dirty="0" smtClean="0"/>
              <a:t> in molecular form</a:t>
            </a:r>
          </a:p>
          <a:p>
            <a:r>
              <a:rPr lang="en-US" b="1" dirty="0" smtClean="0"/>
              <a:t>A molecule is a true representative of covalent compound, and its formula is called Molecular Formula </a:t>
            </a:r>
            <a:r>
              <a:rPr lang="en-US" b="1" dirty="0" err="1" smtClean="0"/>
              <a:t>e.g</a:t>
            </a:r>
            <a:r>
              <a:rPr lang="en-US" b="1" dirty="0" smtClean="0"/>
              <a:t> H20, HCL, CH4, H2SO4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2638D8F9-AC05-FE89-0B17-DAB7E39295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7677" y="645248"/>
            <a:ext cx="619762" cy="673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1293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1BFFCA8-D716-5395-AFC0-F0B30FEBE4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Chemical Formula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7134AB0-23D8-8FB5-B769-1CF709872E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The chemical formula of a compound is symbolic representation of composition of a compound i.e. Chemical formula of water is H2O</a:t>
            </a:r>
          </a:p>
          <a:p>
            <a:endParaRPr lang="en-US" dirty="0"/>
          </a:p>
          <a:p>
            <a:endParaRPr lang="x-none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C4949E01-B4FF-CF66-2F55-DCE8FA694A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7677" y="645248"/>
            <a:ext cx="619762" cy="673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5460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Write a Chemical Formula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Chemical formula of a </a:t>
            </a:r>
            <a:r>
              <a:rPr lang="en-US" dirty="0" err="1" smtClean="0"/>
              <a:t>compund</a:t>
            </a:r>
            <a:r>
              <a:rPr lang="en-US" dirty="0" smtClean="0"/>
              <a:t> are written keeping the following steps in consideration</a:t>
            </a:r>
          </a:p>
          <a:p>
            <a:r>
              <a:rPr lang="en-US" dirty="0" smtClean="0"/>
              <a:t>Symbols of two elements are written side by side, in order of Positive first and Negative Later</a:t>
            </a:r>
          </a:p>
          <a:p>
            <a:r>
              <a:rPr lang="en-US" dirty="0" smtClean="0"/>
              <a:t>The </a:t>
            </a:r>
            <a:r>
              <a:rPr lang="en-US" dirty="0" err="1" smtClean="0"/>
              <a:t>valency</a:t>
            </a:r>
            <a:r>
              <a:rPr lang="en-US" dirty="0" smtClean="0"/>
              <a:t> of each ion is written on right top corner of its symbol </a:t>
            </a:r>
            <a:r>
              <a:rPr lang="en-US" dirty="0" err="1" smtClean="0"/>
              <a:t>e.g</a:t>
            </a:r>
            <a:r>
              <a:rPr lang="en-US" dirty="0" smtClean="0"/>
              <a:t>: Na+, Ca2+, </a:t>
            </a:r>
            <a:r>
              <a:rPr lang="en-US" dirty="0" err="1" smtClean="0"/>
              <a:t>Cl</a:t>
            </a:r>
            <a:r>
              <a:rPr lang="en-US" dirty="0" smtClean="0"/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11469687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Write a Chemical Formula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valency</a:t>
            </a:r>
            <a:r>
              <a:rPr lang="en-US" dirty="0" smtClean="0"/>
              <a:t> is brought to lower right corner of other ion by ‘’ Cross- Exchange ‘’ Method</a:t>
            </a:r>
          </a:p>
          <a:p>
            <a:r>
              <a:rPr lang="en-US" dirty="0" smtClean="0"/>
              <a:t>If </a:t>
            </a:r>
            <a:r>
              <a:rPr lang="en-US" dirty="0" err="1" smtClean="0"/>
              <a:t>Valency</a:t>
            </a:r>
            <a:r>
              <a:rPr lang="en-US" dirty="0"/>
              <a:t> </a:t>
            </a:r>
            <a:r>
              <a:rPr lang="en-US" dirty="0" smtClean="0"/>
              <a:t>are same, they are offset and are not written in chemical formula</a:t>
            </a:r>
          </a:p>
          <a:p>
            <a:r>
              <a:rPr lang="en-US" dirty="0" smtClean="0"/>
              <a:t>If </a:t>
            </a:r>
            <a:r>
              <a:rPr lang="en-US" dirty="0" err="1" smtClean="0"/>
              <a:t>Valency</a:t>
            </a:r>
            <a:r>
              <a:rPr lang="en-US" dirty="0" smtClean="0"/>
              <a:t> is different, they are indicated as such at the same position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12847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Write a Chemical Formula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an ion is a combination of two or more atoms, which are called ‘’ Radical’’ bearing a net charge</a:t>
            </a:r>
          </a:p>
          <a:p>
            <a:r>
              <a:rPr lang="en-US" dirty="0" smtClean="0"/>
              <a:t>The chemical formula of such compounds are written in rule 3 and 4, writing negative radical within parenthesis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881084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100</TotalTime>
  <Words>628</Words>
  <Application>Microsoft Office PowerPoint</Application>
  <PresentationFormat>Custom</PresentationFormat>
  <Paragraphs>60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Organic</vt:lpstr>
      <vt:lpstr>Chemistry</vt:lpstr>
      <vt:lpstr>Compound</vt:lpstr>
      <vt:lpstr>Compounds</vt:lpstr>
      <vt:lpstr>Property of Ionic compounds</vt:lpstr>
      <vt:lpstr>Properties of Covalent Compounds</vt:lpstr>
      <vt:lpstr>Chemical Formula</vt:lpstr>
      <vt:lpstr>How to Write a Chemical Formula</vt:lpstr>
      <vt:lpstr>How to Write a Chemical Formula</vt:lpstr>
      <vt:lpstr>How to Write a Chemical Formula</vt:lpstr>
      <vt:lpstr>Significance of Chemical Formula</vt:lpstr>
      <vt:lpstr>Empirical Formula</vt:lpstr>
      <vt:lpstr>Empirical Formula</vt:lpstr>
      <vt:lpstr>Formula Unit</vt:lpstr>
      <vt:lpstr>Molecular Formula</vt:lpstr>
      <vt:lpstr>Molecular Formula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Radiology</dc:title>
  <dc:creator>MAC</dc:creator>
  <cp:lastModifiedBy>Aoun haider</cp:lastModifiedBy>
  <cp:revision>14</cp:revision>
  <dcterms:created xsi:type="dcterms:W3CDTF">2025-09-15T17:01:40Z</dcterms:created>
  <dcterms:modified xsi:type="dcterms:W3CDTF">2025-10-14T05:41:51Z</dcterms:modified>
</cp:coreProperties>
</file>