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2554-F179-C394-41E1-735DB712B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BASIC MEDICAL SCIENCE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5EA0E-EABA-9A77-A2B3-083E4840B9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FSC TECHNICIANS I</a:t>
            </a:r>
          </a:p>
          <a:p>
            <a:r>
              <a:rPr lang="en-GB" dirty="0"/>
              <a:t>Dr Danish Nadeem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6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F9C5-5A67-2AD7-7F75-595E96B5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396A4E-F7E4-05CB-FBC7-9E5B1667D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853" y="982133"/>
            <a:ext cx="9142142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E336-7B7B-3012-7F1D-73199AEB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0A5D8F-079B-9DCE-F03F-95E191B1E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761846"/>
            <a:ext cx="9927877" cy="51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4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517B-EF03-B244-E1F9-207CDDF9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6ED1FA-5A52-0CDB-851F-AA5DE667D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012" y="520285"/>
            <a:ext cx="11323976" cy="59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0AFA-E4F0-7452-06FB-8F67DFA2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9D2143-8175-83A3-D8C9-BEB0A9803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247" y="651052"/>
            <a:ext cx="10591506" cy="55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92A7-7903-6EB9-7EA8-E7497146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SKELETON</a:t>
            </a:r>
            <a:br>
              <a:rPr lang="en-GB" b="1" dirty="0"/>
            </a:br>
            <a:r>
              <a:rPr lang="en-GB" dirty="0"/>
              <a:t>SKULL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BC74-6986-484D-74DF-457FE7E93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OVERVIEW:</a:t>
            </a:r>
          </a:p>
          <a:p>
            <a:r>
              <a:rPr lang="en-GB" dirty="0"/>
              <a:t>Complex structure composed of different bones</a:t>
            </a:r>
          </a:p>
          <a:p>
            <a:r>
              <a:rPr lang="en-GB" dirty="0"/>
              <a:t>Each bone have specific characteristics &amp; function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119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B03E-EF23-0FBA-5A14-604B2E90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Bones of Skull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4CC7-8BF2-844C-7724-3EBA82B4B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Frontal bone</a:t>
            </a:r>
          </a:p>
          <a:p>
            <a:r>
              <a:rPr lang="en-GB" dirty="0"/>
              <a:t>Parietal bone</a:t>
            </a:r>
          </a:p>
          <a:p>
            <a:r>
              <a:rPr lang="en-GB" dirty="0"/>
              <a:t>Temporal bone </a:t>
            </a:r>
          </a:p>
          <a:p>
            <a:r>
              <a:rPr lang="en-GB" dirty="0"/>
              <a:t>Occipital bone</a:t>
            </a:r>
          </a:p>
          <a:p>
            <a:r>
              <a:rPr lang="en-GB" dirty="0"/>
              <a:t>Sphenoid bone</a:t>
            </a:r>
          </a:p>
          <a:p>
            <a:r>
              <a:rPr lang="en-GB" dirty="0"/>
              <a:t>Ethmoid bone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9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930B-FD4E-7F09-A911-73D33ADA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405CC-C165-137F-5D35-09A19178E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Nasal bone </a:t>
            </a:r>
          </a:p>
          <a:p>
            <a:r>
              <a:rPr lang="en-GB" dirty="0"/>
              <a:t>Maxilla</a:t>
            </a:r>
          </a:p>
          <a:p>
            <a:r>
              <a:rPr lang="en-GB" dirty="0"/>
              <a:t>Mandible </a:t>
            </a:r>
          </a:p>
          <a:p>
            <a:r>
              <a:rPr lang="en-GB" dirty="0"/>
              <a:t>Zygomatic 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9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31F0-E64D-79BB-C232-C0FCE7E8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GB" b="1" dirty="0"/>
              <a:t>Frontal bone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30D9D-7A46-F954-F06B-6A3253F1D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Located at front of skull</a:t>
            </a:r>
          </a:p>
          <a:p>
            <a:r>
              <a:rPr lang="en-GB" dirty="0"/>
              <a:t>Forming forehead and eye sockets </a:t>
            </a:r>
          </a:p>
          <a:p>
            <a:r>
              <a:rPr lang="en-GB" dirty="0"/>
              <a:t>Articulates with parietal bones along with coronal suture </a:t>
            </a:r>
          </a:p>
          <a:p>
            <a:r>
              <a:rPr lang="en-GB" dirty="0"/>
              <a:t>With Nasal bone, Maxilla &amp; zygomatic bones.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4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C9B6-2A35-EB36-94D5-1B4075D4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E12A53-C909-5DA5-62EE-017D4762F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3" y="982133"/>
            <a:ext cx="9797806" cy="48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6960-BE01-37AD-DA83-F37AF27C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b="1" dirty="0"/>
              <a:t>Parietal Bones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60D80-82A2-E7E6-68A2-1C6F55036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Paired bones forming sides and roof of skull</a:t>
            </a:r>
          </a:p>
          <a:p>
            <a:r>
              <a:rPr lang="en-GB" dirty="0"/>
              <a:t>Articulate with each other at </a:t>
            </a:r>
            <a:r>
              <a:rPr lang="en-GB" dirty="0" err="1"/>
              <a:t>saggital</a:t>
            </a:r>
            <a:r>
              <a:rPr lang="en-GB" dirty="0"/>
              <a:t> suture </a:t>
            </a:r>
          </a:p>
          <a:p>
            <a:r>
              <a:rPr lang="en-GB" dirty="0"/>
              <a:t>With </a:t>
            </a:r>
            <a:r>
              <a:rPr lang="en-GB" dirty="0" err="1"/>
              <a:t>frontal,temporal</a:t>
            </a:r>
            <a:r>
              <a:rPr lang="en-GB" dirty="0"/>
              <a:t> &amp; occipital bone at other sutures.</a:t>
            </a:r>
          </a:p>
        </p:txBody>
      </p:sp>
    </p:spTree>
    <p:extLst>
      <p:ext uri="{BB962C8B-B14F-4D97-AF65-F5344CB8AC3E}">
        <p14:creationId xmlns:p14="http://schemas.microsoft.com/office/powerpoint/2010/main" val="288809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2FDC-70C4-B338-9E28-FE342A1D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513C6D-AB31-54BD-7A65-6D85BDAFD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732" y="982133"/>
            <a:ext cx="981886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8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F178-DC5B-C6CB-AE48-5D5AD421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Temporal Bone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82E22-00A7-C7D8-371E-12DE6EA5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Paired bone located on the sides of the skull.</a:t>
            </a:r>
          </a:p>
          <a:p>
            <a:r>
              <a:rPr lang="en-GB" dirty="0"/>
              <a:t>Consists of parts including squamous </a:t>
            </a:r>
            <a:r>
              <a:rPr lang="en-GB" dirty="0" err="1"/>
              <a:t>tympanic,mastoid</a:t>
            </a:r>
            <a:r>
              <a:rPr lang="en-GB" dirty="0"/>
              <a:t> &amp; petrous parts.</a:t>
            </a:r>
          </a:p>
          <a:p>
            <a:r>
              <a:rPr lang="en-GB" dirty="0"/>
              <a:t>Temporal bone related structures are middle and inner 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1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BASIC MEDICAL SCIENCE</vt:lpstr>
      <vt:lpstr>THE SKELETON SKULL</vt:lpstr>
      <vt:lpstr>Bones of Skull</vt:lpstr>
      <vt:lpstr>Continued </vt:lpstr>
      <vt:lpstr>Frontal bone </vt:lpstr>
      <vt:lpstr>PowerPoint Presentation</vt:lpstr>
      <vt:lpstr>2. Parietal Bones</vt:lpstr>
      <vt:lpstr>PowerPoint Presentation</vt:lpstr>
      <vt:lpstr>3. Temporal Bone </vt:lpstr>
      <vt:lpstr>PowerPoint Presentation</vt:lpstr>
      <vt:lpstr>PowerPoint Presentation</vt:lpstr>
      <vt:lpstr>Any Question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Danish Nadeem</dc:creator>
  <cp:lastModifiedBy>Danish Nadeem</cp:lastModifiedBy>
  <cp:revision>3</cp:revision>
  <dcterms:created xsi:type="dcterms:W3CDTF">2025-10-09T10:51:47Z</dcterms:created>
  <dcterms:modified xsi:type="dcterms:W3CDTF">2025-10-09T13:03:53Z</dcterms:modified>
</cp:coreProperties>
</file>