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5BEF0-67C6-8E8E-CE3D-A63E4C816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PHYSIOTHERAPY TECHNIQUES 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9573C-FA4D-8E6E-59DF-4325379418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FSC PT I</a:t>
            </a:r>
          </a:p>
          <a:p>
            <a:r>
              <a:rPr lang="en-GB" dirty="0"/>
              <a:t>Dr Danish Nadeem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9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69282-A4B1-7A29-CA40-E6AB8F87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Contraindications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32E22-221F-C390-64DB-2B1C877D7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- Directly on the abdomen of pregnant women
- Over active epiphyseal regions (growth plates) in children
- Over the spinal cord in the area of a laminectomy
- Over the eyes, skull, or testes
- Local malignancy, metal implants, vascular abnormalities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9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6A7F-9FE9-E5FD-072A-5DF9F7F9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64CA2F-CB3A-01EC-08F6-0FEDA0D72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9601196" cy="48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1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8796-DA57-8147-183B-A4D87637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E6D23-004B-358A-CAE5-3B7F2AD7C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079" y="1152059"/>
            <a:ext cx="10238456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3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9271-586B-3D12-0036-F3F50F64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Ultrasound therapy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5AAA7-B79E-0079-62B3-9E81619CC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Overview:</a:t>
            </a:r>
            <a:r>
              <a:rPr lang="en-GB" dirty="0"/>
              <a:t>
    - Ultrasound is a therapeutic modality used by physical therapists since the 1940s.
    - Applied using a round-headed wand or probe in direct contact with the patient’s skin.
    - Ultrasound gel is used on all surfaces of the head to reduce friction and assist in transmission.
    - Frequency range: about 0.8–3.0 </a:t>
            </a:r>
            <a:r>
              <a:rPr lang="en-GB" dirty="0" err="1"/>
              <a:t>MHz.</a:t>
            </a:r>
            <a:r>
              <a:rPr lang="en-GB" dirty="0"/>
              <a:t>
    - Therapeutic ultrasound is generated by ultrasonic waves.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6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A72F-5DA8-D943-FF61-F23B1375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Ultrasound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D2ED44-EA76-0F73-72D6-A4E80D586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817591"/>
            <a:ext cx="9601195" cy="505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5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77294-5AE2-EB73-0117-F2F795AF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Ultrasound Generation &amp; wave Transmission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939B7-DC53-AC7E-6BF9-538884BAA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waves are generated by a piezoelectric effect caused by the vibration of crystals within the head of the wand/probe.
Sound waves that pass through the skin cause a vibration or cavitation.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1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8B70-5FA8-98D1-C06B-47C53B4A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Effects on Tissues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B14D7-67D3-64F3-15B4-E2B5A1FAE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   - This vibration can cause a deep heating locally though usually no sensation of heat will be felt by the patient.
    - In situations where a heating effect is not desirable, such a fresh injury with acute inflammation, the ultrasound can be pulsed rather than continuously transmitted.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7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98857-AE8E-AE02-14A0-B3F86CCE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A226A-B4F4-918D-3D2F-587177118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Tissue relaxation &amp; Blood flow</a:t>
            </a:r>
            <a:r>
              <a:rPr lang="en-GB" dirty="0"/>
              <a:t>: Ultrasound can cause increases in tissue relaxation, local blood flow.
</a:t>
            </a:r>
            <a:r>
              <a:rPr lang="en-GB" b="1" dirty="0"/>
              <a:t>Therapeutic uses:</a:t>
            </a:r>
            <a:r>
              <a:rPr lang="en-GB" dirty="0"/>
              <a:t>
    - Help reduce local swelling and chronic inflammation.
    - Promote bone fracture healing.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0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0358-AAF6-82A3-0D32-0CB4B8B4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Power Density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56F9-61E2-005A-B571-DBBED07DE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  - Measured in watts/cm².
    - Can be adjusted depending on the desired effect.
    - Goal is where scar tissue breakdown occurs.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42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0CBB-0E37-C9C5-7D6D-63AD90E0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&amp; Method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17D7-D01D-8A2B-65DE-515412017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 3-5 minutes depending on the size of the area being treated.
- </a:t>
            </a:r>
            <a:r>
              <a:rPr lang="en-GB" b="1" dirty="0"/>
              <a:t>probe motion</a:t>
            </a:r>
            <a:r>
              <a:rPr lang="en-GB" dirty="0"/>
              <a:t>*:
    - Should be in constant motion.
    - Should feel no discomfort.
- </a:t>
            </a:r>
            <a:r>
              <a:rPr lang="en-GB" b="1" dirty="0"/>
              <a:t>Holding probe in one place:</a:t>
            </a:r>
            <a:r>
              <a:rPr lang="en-GB" dirty="0"/>
              <a:t>
    - Can cause discomfort.
    - Energy </a:t>
            </a:r>
            <a:r>
              <a:rPr lang="en-GB" dirty="0" err="1"/>
              <a:t>buildup</a:t>
            </a:r>
            <a:r>
              <a:rPr lang="en-GB" dirty="0"/>
              <a:t> can result in discomfort.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6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DC2C-4A65-7C49-208A-EF8DC453F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Indications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21171-F4A9-0472-D87C-24695F511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- Tendinitis
- Non-acute joint swelling
- Muscle spasm
- Break down of scar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66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PHYSIOTHERAPY TECHNIQUES I</vt:lpstr>
      <vt:lpstr>Ultrasound therapy </vt:lpstr>
      <vt:lpstr>Ultrasound </vt:lpstr>
      <vt:lpstr>Ultrasound Generation &amp; wave Transmission </vt:lpstr>
      <vt:lpstr>Effects on Tissues </vt:lpstr>
      <vt:lpstr>Continued </vt:lpstr>
      <vt:lpstr>Power Density </vt:lpstr>
      <vt:lpstr>Time &amp; Method</vt:lpstr>
      <vt:lpstr>Indications </vt:lpstr>
      <vt:lpstr>Contraindications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PHYSIOTHERAPY TECHNIQUES I</dc:title>
  <dc:creator>Danish Nadeem</dc:creator>
  <cp:lastModifiedBy>Danish Nadeem</cp:lastModifiedBy>
  <cp:revision>1</cp:revision>
  <dcterms:created xsi:type="dcterms:W3CDTF">2025-10-13T13:30:18Z</dcterms:created>
  <dcterms:modified xsi:type="dcterms:W3CDTF">2025-10-13T14:03:54Z</dcterms:modified>
</cp:coreProperties>
</file>