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76831-60EF-D261-5F5D-3618BFE98A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Electrotherapy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9D3881-6C53-158F-2F82-7879894BA2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FSC PT TECHNIQUE 1 </a:t>
            </a:r>
          </a:p>
          <a:p>
            <a:r>
              <a:rPr lang="en-GB" dirty="0"/>
              <a:t>DR DANISH NADEEM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390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F31EB-C4E6-CA58-3094-6D286AED7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Continued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F75A8-0C99-5329-E390-CDB4AC281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Roller electrode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EB2DFF-32CA-BC04-72EE-2485ABF5F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858" y="3429000"/>
            <a:ext cx="6858000" cy="269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15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EAB2A-E91A-EBE9-CE78-8EAF20C05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Continued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17FDB-9BFD-D298-7ED8-01F268AA9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Fulgurator</a:t>
            </a:r>
            <a:endParaRPr lang="en-GB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E788DD-8386-FD6D-26D4-9FA81861A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428999"/>
            <a:ext cx="6858000" cy="275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38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CFA81-20C9-BE0A-67FF-C5BFCEAE6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6316"/>
            <a:ext cx="12022288" cy="1507801"/>
          </a:xfrm>
        </p:spPr>
        <p:txBody>
          <a:bodyPr/>
          <a:lstStyle/>
          <a:p>
            <a:r>
              <a:rPr lang="en-GB" dirty="0"/>
              <a:t>INTERFERENTIAL Therapy (IFT)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DB25C-D798-9FEE-5E95-3A8F7FF22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    - Utilizes the significant physiological effects of low frequency (≈&lt;250pps) electrical stimulation of nerves.
    - Aims to stimulate nerves without the associated painful and somewhat unpleasant side effects sometimes associated with low frequency stimulation.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956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A11E7-CF36-6606-29D7-70E9CD738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Electrodiagnosis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50221-5345-9E92-B008-F46823376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Electrodiagnosis</a:t>
            </a:r>
            <a:r>
              <a:rPr lang="en-GB" dirty="0"/>
              <a:t> is a medical diagnostic technique that uses electrical impulses to assess and evaluate the function of nerves, muscles, and the nervous system.  </a:t>
            </a:r>
          </a:p>
          <a:p>
            <a:r>
              <a:rPr lang="en-GB" dirty="0"/>
              <a:t>Common </a:t>
            </a:r>
            <a:r>
              <a:rPr lang="en-GB" dirty="0" err="1"/>
              <a:t>electrodiagnostic</a:t>
            </a:r>
            <a:r>
              <a:rPr lang="en-GB" dirty="0"/>
              <a:t> tests include:
1. Electromyography (EMG)
2. Nerve Conduction Studies (NCS)
3. Electroencephalography (EEG)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424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DBA39-2BA0-CB74-61F3-C04CF78AF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606F7F2-80A4-F8CB-D97A-A74C796188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0854" y="2557463"/>
            <a:ext cx="9335744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96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1C149-41C9-9EAA-8F91-72423EDD7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5650A3C-58DE-86F5-61CD-4186E47A8F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4895" y="2797174"/>
            <a:ext cx="9781703" cy="335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06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1A765-911E-B9FF-3CEB-991BA18C8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INTERFERENTIAL CURRENT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AD297-FA74-9D59-3BD1-23FC101CE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 Allows deeper and more comfortable penetration
 Produces low frequency effect in targeted tissue
- *Alternating Current:* Amplitude modulated medium-frequency current (2,000-5,000 Hz)
- *Use two channels of differing carrier frequencies* to create a “beat” frequency within the tissues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943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7AB19-270C-C70D-FD5A-F299D9780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INTERFERENTIAL CLINICAL BENEFITS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302F3-981E-955F-C676-38D5052B5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Comfortable </a:t>
            </a:r>
          </a:p>
          <a:p>
            <a:r>
              <a:rPr lang="en-GB" dirty="0"/>
              <a:t>Targeting hard to reach the tissues (</a:t>
            </a:r>
            <a:r>
              <a:rPr lang="en-GB" dirty="0" err="1"/>
              <a:t>e.g</a:t>
            </a:r>
            <a:r>
              <a:rPr lang="en-GB" dirty="0"/>
              <a:t> subscapularis)</a:t>
            </a:r>
          </a:p>
          <a:p>
            <a:r>
              <a:rPr lang="en-GB" dirty="0"/>
              <a:t>Pain modulation </a:t>
            </a:r>
          </a:p>
          <a:p>
            <a:r>
              <a:rPr lang="en-GB" dirty="0"/>
              <a:t>Acute pain</a:t>
            </a:r>
          </a:p>
          <a:p>
            <a:r>
              <a:rPr lang="en-GB" dirty="0"/>
              <a:t>Chronic pain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837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501B0-8B78-2693-5965-1188F43DD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Frequency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32C79-A02C-D5B7-96F6-3319A50DE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High Frequency Treatment:
- This treatment can be applied directly or indirectly.
- To the skin and can be used to heal, stimulate or sanitise the skin.
- The machine uses a high frequency current that alternates over 100,000 cycles per seconds.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7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44A1C-98AB-22EC-E2A5-66723E298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Continued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B7774-87FE-8699-F610-557A088DD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- The output of the machine is a high frequency, alternating/oscillating current.
- Frequency: 250,000 Hz.
- Characteristics:
    - High voltage.
    - Low current flow.
- The high frequency machine will have:
    - An on/off switch.
    - An intensity control.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350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2B0FE-070E-8E2F-3840-D9CB50532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90E2A-13B2-8462-4FE4-BB65E2506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- </a:t>
            </a:r>
            <a:r>
              <a:rPr lang="en-GB" b="1" dirty="0"/>
              <a:t>*High frequency treatment overview*</a:t>
            </a:r>
            <a:r>
              <a:rPr lang="en-GB" dirty="0"/>
              <a:t>
    - Uses a glass electrode applied directly onto the skin or over a layer of gauze.
    - Current passes through the electrode and is dispersed with slow circular motions.
-</a:t>
            </a:r>
            <a:r>
              <a:rPr lang="en-GB" b="1" dirty="0"/>
              <a:t>Indirect high frequency treatment overview*</a:t>
            </a:r>
            <a:r>
              <a:rPr lang="en-GB" dirty="0"/>
              <a:t>
    - Client holds the electrode in their hands.
    - Therapist uses their hands to apply massage to the client’s skin.
    - Causes current to transfer from the client’s skin to the therapist’s hands.
- *Frequency Detail*
    - Frequency of 60Hz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525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208AA-88E7-B1AB-3D3F-955F78114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Types of Electrodes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ECB55-561E-21B5-67F1-226134731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Mushroom electrode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07C7FE-9E57-64F0-3542-9988DB2E0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524" y="3288941"/>
            <a:ext cx="5678952" cy="284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43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472A4-E9D7-B2DF-31C1-25362F70A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Continued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CE458-D6FA-56A2-35C2-1C97BDA25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Flattened dome electrode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4168E3-99CB-A431-B553-22634FDA2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429000"/>
            <a:ext cx="6858000" cy="202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03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36C7A-32F8-7493-B95C-8A3E1850E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Continued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D5BB0-D7E2-2094-1BEB-C4BC8CF67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Horseshoe electrode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19BB31-FE3F-05B8-82AF-D74B221BB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429000"/>
            <a:ext cx="6858000" cy="225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056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Organic</vt:lpstr>
      <vt:lpstr>Electrotherapy </vt:lpstr>
      <vt:lpstr>INTERFERENTIAL CURRENT </vt:lpstr>
      <vt:lpstr>INTERFERENTIAL CLINICAL BENEFITS </vt:lpstr>
      <vt:lpstr>High Frequency </vt:lpstr>
      <vt:lpstr>Continued </vt:lpstr>
      <vt:lpstr>Types </vt:lpstr>
      <vt:lpstr>Types of Electrodes </vt:lpstr>
      <vt:lpstr>Continued </vt:lpstr>
      <vt:lpstr>Continued </vt:lpstr>
      <vt:lpstr>Continued </vt:lpstr>
      <vt:lpstr>Continued </vt:lpstr>
      <vt:lpstr>INTERFERENTIAL Therapy (IFT)</vt:lpstr>
      <vt:lpstr>Electrodiagnosis</vt:lpstr>
      <vt:lpstr>ANY QUESTION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Electrotherapy </dc:title>
  <dc:creator>Danish Nadeem</dc:creator>
  <cp:lastModifiedBy>Danish Nadeem</cp:lastModifiedBy>
  <cp:revision>1</cp:revision>
  <dcterms:created xsi:type="dcterms:W3CDTF">2025-10-03T14:38:47Z</dcterms:created>
  <dcterms:modified xsi:type="dcterms:W3CDTF">2025-10-03T15:08:47Z</dcterms:modified>
</cp:coreProperties>
</file>