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89" r:id="rId4"/>
    <p:sldId id="258" r:id="rId5"/>
    <p:sldId id="259" r:id="rId6"/>
    <p:sldId id="260" r:id="rId7"/>
    <p:sldId id="261" r:id="rId8"/>
    <p:sldId id="286" r:id="rId9"/>
    <p:sldId id="269" r:id="rId10"/>
    <p:sldId id="287" r:id="rId11"/>
    <p:sldId id="288" r:id="rId12"/>
    <p:sldId id="274" r:id="rId13"/>
    <p:sldId id="275" r:id="rId14"/>
    <p:sldId id="278" r:id="rId15"/>
    <p:sldId id="279" r:id="rId16"/>
    <p:sldId id="280" r:id="rId17"/>
    <p:sldId id="281" r:id="rId18"/>
    <p:sldId id="284" r:id="rId19"/>
    <p:sldId id="282" r:id="rId20"/>
    <p:sldId id="283" r:id="rId21"/>
    <p:sldId id="285" r:id="rId22"/>
    <p:sldId id="277"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9591" autoAdjust="0"/>
  </p:normalViewPr>
  <p:slideViewPr>
    <p:cSldViewPr snapToGrid="0">
      <p:cViewPr varScale="1">
        <p:scale>
          <a:sx n="68" d="100"/>
          <a:sy n="68"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undo redo custSel addSld delSld modSld">
      <pc:chgData name="Abdullah Makhdoom" userId="51cc0cc03b02bac5" providerId="LiveId" clId="{3BAF0525-3969-4EA5-9CE8-9E993610D441}" dt="2026-02-01T14:31:54.354" v="1290" actId="20577"/>
      <pc:docMkLst>
        <pc:docMk/>
      </pc:docMkLst>
      <pc:sldChg chg="modSp mod">
        <pc:chgData name="Abdullah Makhdoom" userId="51cc0cc03b02bac5" providerId="LiveId" clId="{3BAF0525-3969-4EA5-9CE8-9E993610D441}" dt="2026-02-01T14:01:56.102" v="1012" actId="1036"/>
        <pc:sldMkLst>
          <pc:docMk/>
          <pc:sldMk cId="0" sldId="258"/>
        </pc:sldMkLst>
        <pc:spChg chg="mod">
          <ac:chgData name="Abdullah Makhdoom" userId="51cc0cc03b02bac5" providerId="LiveId" clId="{3BAF0525-3969-4EA5-9CE8-9E993610D441}" dt="2026-02-01T14:01:56.102" v="1012" actId="1036"/>
          <ac:spMkLst>
            <pc:docMk/>
            <pc:sldMk cId="0" sldId="258"/>
            <ac:spMk id="2" creationId="{00000000-0000-0000-0000-000000000000}"/>
          </ac:spMkLst>
        </pc:spChg>
        <pc:spChg chg="mod">
          <ac:chgData name="Abdullah Makhdoom" userId="51cc0cc03b02bac5" providerId="LiveId" clId="{3BAF0525-3969-4EA5-9CE8-9E993610D441}" dt="2026-01-31T16:19:04.949" v="722" actId="12"/>
          <ac:spMkLst>
            <pc:docMk/>
            <pc:sldMk cId="0" sldId="258"/>
            <ac:spMk id="3" creationId="{00000000-0000-0000-0000-000000000000}"/>
          </ac:spMkLst>
        </pc:spChg>
      </pc:sldChg>
      <pc:sldChg chg="modSp mod">
        <pc:chgData name="Abdullah Makhdoom" userId="51cc0cc03b02bac5" providerId="LiveId" clId="{3BAF0525-3969-4EA5-9CE8-9E993610D441}" dt="2026-02-01T14:01:11.432" v="1007" actId="27636"/>
        <pc:sldMkLst>
          <pc:docMk/>
          <pc:sldMk cId="0" sldId="259"/>
        </pc:sldMkLst>
        <pc:spChg chg="mod">
          <ac:chgData name="Abdullah Makhdoom" userId="51cc0cc03b02bac5" providerId="LiveId" clId="{3BAF0525-3969-4EA5-9CE8-9E993610D441}" dt="2026-02-01T14:01:11.432" v="1007" actId="27636"/>
          <ac:spMkLst>
            <pc:docMk/>
            <pc:sldMk cId="0" sldId="259"/>
            <ac:spMk id="2" creationId="{00000000-0000-0000-0000-000000000000}"/>
          </ac:spMkLst>
        </pc:spChg>
        <pc:spChg chg="mod">
          <ac:chgData name="Abdullah Makhdoom" userId="51cc0cc03b02bac5" providerId="LiveId" clId="{3BAF0525-3969-4EA5-9CE8-9E993610D441}" dt="2026-01-31T16:19:51.527" v="727" actId="403"/>
          <ac:spMkLst>
            <pc:docMk/>
            <pc:sldMk cId="0" sldId="259"/>
            <ac:spMk id="3" creationId="{00000000-0000-0000-0000-000000000000}"/>
          </ac:spMkLst>
        </pc:spChg>
      </pc:sldChg>
      <pc:sldChg chg="modSp mod">
        <pc:chgData name="Abdullah Makhdoom" userId="51cc0cc03b02bac5" providerId="LiveId" clId="{3BAF0525-3969-4EA5-9CE8-9E993610D441}" dt="2026-02-01T13:59:57.292" v="1000" actId="255"/>
        <pc:sldMkLst>
          <pc:docMk/>
          <pc:sldMk cId="0" sldId="260"/>
        </pc:sldMkLst>
        <pc:spChg chg="mod">
          <ac:chgData name="Abdullah Makhdoom" userId="51cc0cc03b02bac5" providerId="LiveId" clId="{3BAF0525-3969-4EA5-9CE8-9E993610D441}" dt="2026-02-01T13:59:57.292" v="1000" actId="255"/>
          <ac:spMkLst>
            <pc:docMk/>
            <pc:sldMk cId="0" sldId="260"/>
            <ac:spMk id="2" creationId="{00000000-0000-0000-0000-000000000000}"/>
          </ac:spMkLst>
        </pc:spChg>
        <pc:spChg chg="mod">
          <ac:chgData name="Abdullah Makhdoom" userId="51cc0cc03b02bac5" providerId="LiveId" clId="{3BAF0525-3969-4EA5-9CE8-9E993610D441}" dt="2026-01-31T16:20:51.152" v="731" actId="14100"/>
          <ac:spMkLst>
            <pc:docMk/>
            <pc:sldMk cId="0" sldId="260"/>
            <ac:spMk id="3" creationId="{00000000-0000-0000-0000-000000000000}"/>
          </ac:spMkLst>
        </pc:spChg>
      </pc:sldChg>
      <pc:sldChg chg="modSp mod">
        <pc:chgData name="Abdullah Makhdoom" userId="51cc0cc03b02bac5" providerId="LiveId" clId="{3BAF0525-3969-4EA5-9CE8-9E993610D441}" dt="2026-02-01T14:00:49.790" v="1004" actId="27636"/>
        <pc:sldMkLst>
          <pc:docMk/>
          <pc:sldMk cId="0" sldId="261"/>
        </pc:sldMkLst>
        <pc:spChg chg="mod">
          <ac:chgData name="Abdullah Makhdoom" userId="51cc0cc03b02bac5" providerId="LiveId" clId="{3BAF0525-3969-4EA5-9CE8-9E993610D441}" dt="2026-02-01T14:00:49.790" v="1004" actId="27636"/>
          <ac:spMkLst>
            <pc:docMk/>
            <pc:sldMk cId="0" sldId="261"/>
            <ac:spMk id="2" creationId="{00000000-0000-0000-0000-000000000000}"/>
          </ac:spMkLst>
        </pc:spChg>
        <pc:spChg chg="mod">
          <ac:chgData name="Abdullah Makhdoom" userId="51cc0cc03b02bac5" providerId="LiveId" clId="{3BAF0525-3969-4EA5-9CE8-9E993610D441}" dt="2026-01-31T16:21:49.605" v="739" actId="20577"/>
          <ac:spMkLst>
            <pc:docMk/>
            <pc:sldMk cId="0" sldId="261"/>
            <ac:spMk id="3" creationId="{00000000-0000-0000-0000-000000000000}"/>
          </ac:spMkLst>
        </pc:spChg>
      </pc:sldChg>
      <pc:sldChg chg="modSp del mod">
        <pc:chgData name="Abdullah Makhdoom" userId="51cc0cc03b02bac5" providerId="LiveId" clId="{3BAF0525-3969-4EA5-9CE8-9E993610D441}" dt="2026-01-31T17:04:40.059" v="829" actId="2696"/>
        <pc:sldMkLst>
          <pc:docMk/>
          <pc:sldMk cId="0" sldId="262"/>
        </pc:sldMkLst>
        <pc:spChg chg="mod">
          <ac:chgData name="Abdullah Makhdoom" userId="51cc0cc03b02bac5" providerId="LiveId" clId="{3BAF0525-3969-4EA5-9CE8-9E993610D441}" dt="2026-01-31T17:03:54.871" v="819" actId="21"/>
          <ac:spMkLst>
            <pc:docMk/>
            <pc:sldMk cId="0" sldId="262"/>
            <ac:spMk id="2" creationId="{00000000-0000-0000-0000-000000000000}"/>
          </ac:spMkLst>
        </pc:spChg>
        <pc:spChg chg="mod">
          <ac:chgData name="Abdullah Makhdoom" userId="51cc0cc03b02bac5" providerId="LiveId" clId="{3BAF0525-3969-4EA5-9CE8-9E993610D441}" dt="2026-01-31T16:58:49.137" v="782" actId="21"/>
          <ac:spMkLst>
            <pc:docMk/>
            <pc:sldMk cId="0" sldId="262"/>
            <ac:spMk id="3" creationId="{00000000-0000-0000-0000-000000000000}"/>
          </ac:spMkLst>
        </pc:spChg>
      </pc:sldChg>
      <pc:sldChg chg="addSp delSp modSp del mod">
        <pc:chgData name="Abdullah Makhdoom" userId="51cc0cc03b02bac5" providerId="LiveId" clId="{3BAF0525-3969-4EA5-9CE8-9E993610D441}" dt="2026-01-31T17:16:26.917" v="894" actId="2696"/>
        <pc:sldMkLst>
          <pc:docMk/>
          <pc:sldMk cId="0" sldId="264"/>
        </pc:sldMkLst>
        <pc:spChg chg="mod">
          <ac:chgData name="Abdullah Makhdoom" userId="51cc0cc03b02bac5" providerId="LiveId" clId="{3BAF0525-3969-4EA5-9CE8-9E993610D441}" dt="2026-01-31T17:15:47.870" v="889" actId="21"/>
          <ac:spMkLst>
            <pc:docMk/>
            <pc:sldMk cId="0" sldId="264"/>
            <ac:spMk id="2" creationId="{00000000-0000-0000-0000-000000000000}"/>
          </ac:spMkLst>
        </pc:spChg>
        <pc:spChg chg="del">
          <ac:chgData name="Abdullah Makhdoom" userId="51cc0cc03b02bac5" providerId="LiveId" clId="{3BAF0525-3969-4EA5-9CE8-9E993610D441}" dt="2026-01-31T13:22:44.070" v="53"/>
          <ac:spMkLst>
            <pc:docMk/>
            <pc:sldMk cId="0" sldId="264"/>
            <ac:spMk id="6" creationId="{31351603-2A85-8F17-C359-9C970FA15F72}"/>
          </ac:spMkLst>
        </pc:spChg>
        <pc:spChg chg="add del mod">
          <ac:chgData name="Abdullah Makhdoom" userId="51cc0cc03b02bac5" providerId="LiveId" clId="{3BAF0525-3969-4EA5-9CE8-9E993610D441}" dt="2026-01-31T13:34:41.378" v="104" actId="3680"/>
          <ac:spMkLst>
            <pc:docMk/>
            <pc:sldMk cId="0" sldId="264"/>
            <ac:spMk id="7" creationId="{9CAF31C7-6029-E3A8-69EA-BEF513AC70B1}"/>
          </ac:spMkLst>
        </pc:spChg>
        <pc:graphicFrameChg chg="add del mod modGraphic">
          <ac:chgData name="Abdullah Makhdoom" userId="51cc0cc03b02bac5" providerId="LiveId" clId="{3BAF0525-3969-4EA5-9CE8-9E993610D441}" dt="2026-01-31T13:32:27.938" v="101" actId="21"/>
          <ac:graphicFrameMkLst>
            <pc:docMk/>
            <pc:sldMk cId="0" sldId="264"/>
            <ac:graphicFrameMk id="3" creationId="{94A4162D-FC94-3F9D-2D14-88B0D9599DF6}"/>
          </ac:graphicFrameMkLst>
        </pc:graphicFrameChg>
        <pc:graphicFrameChg chg="add del mod ord modGraphic">
          <ac:chgData name="Abdullah Makhdoom" userId="51cc0cc03b02bac5" providerId="LiveId" clId="{3BAF0525-3969-4EA5-9CE8-9E993610D441}" dt="2026-01-31T13:33:44.441" v="103" actId="3680"/>
          <ac:graphicFrameMkLst>
            <pc:docMk/>
            <pc:sldMk cId="0" sldId="264"/>
            <ac:graphicFrameMk id="8" creationId="{EEA46B5B-D6FC-8989-368F-8537036FD892}"/>
          </ac:graphicFrameMkLst>
        </pc:graphicFrameChg>
        <pc:graphicFrameChg chg="add mod ord modGraphic">
          <ac:chgData name="Abdullah Makhdoom" userId="51cc0cc03b02bac5" providerId="LiveId" clId="{3BAF0525-3969-4EA5-9CE8-9E993610D441}" dt="2026-01-31T17:11:58.704" v="871" actId="21"/>
          <ac:graphicFrameMkLst>
            <pc:docMk/>
            <pc:sldMk cId="0" sldId="264"/>
            <ac:graphicFrameMk id="9" creationId="{4D3D981C-1C75-884F-EE27-6DCF8FACFCA1}"/>
          </ac:graphicFrameMkLst>
        </pc:graphicFrameChg>
      </pc:sldChg>
      <pc:sldChg chg="addSp delSp modSp mod">
        <pc:chgData name="Abdullah Makhdoom" userId="51cc0cc03b02bac5" providerId="LiveId" clId="{3BAF0525-3969-4EA5-9CE8-9E993610D441}" dt="2026-01-31T17:08:38.345" v="850" actId="20577"/>
        <pc:sldMkLst>
          <pc:docMk/>
          <pc:sldMk cId="0" sldId="269"/>
        </pc:sldMkLst>
        <pc:spChg chg="mod">
          <ac:chgData name="Abdullah Makhdoom" userId="51cc0cc03b02bac5" providerId="LiveId" clId="{3BAF0525-3969-4EA5-9CE8-9E993610D441}" dt="2026-01-31T13:27:15.394" v="79" actId="14100"/>
          <ac:spMkLst>
            <pc:docMk/>
            <pc:sldMk cId="0" sldId="269"/>
            <ac:spMk id="2" creationId="{00000000-0000-0000-0000-000000000000}"/>
          </ac:spMkLst>
        </pc:spChg>
        <pc:spChg chg="mod">
          <ac:chgData name="Abdullah Makhdoom" userId="51cc0cc03b02bac5" providerId="LiveId" clId="{3BAF0525-3969-4EA5-9CE8-9E993610D441}" dt="2026-01-31T17:06:12.121" v="834" actId="20577"/>
          <ac:spMkLst>
            <pc:docMk/>
            <pc:sldMk cId="0" sldId="269"/>
            <ac:spMk id="6" creationId="{B8160873-44FE-290B-EAE7-4DA8D0A0F60B}"/>
          </ac:spMkLst>
        </pc:spChg>
        <pc:graphicFrameChg chg="add mod">
          <ac:chgData name="Abdullah Makhdoom" userId="51cc0cc03b02bac5" providerId="LiveId" clId="{3BAF0525-3969-4EA5-9CE8-9E993610D441}" dt="2026-01-31T13:22:26.133" v="52"/>
          <ac:graphicFrameMkLst>
            <pc:docMk/>
            <pc:sldMk cId="0" sldId="269"/>
            <ac:graphicFrameMk id="3" creationId="{8F41C17D-9BEB-5862-B54D-309280E98676}"/>
          </ac:graphicFrameMkLst>
        </pc:graphicFrameChg>
        <pc:graphicFrameChg chg="add del">
          <ac:chgData name="Abdullah Makhdoom" userId="51cc0cc03b02bac5" providerId="LiveId" clId="{3BAF0525-3969-4EA5-9CE8-9E993610D441}" dt="2026-01-31T13:25:31.319" v="70" actId="3680"/>
          <ac:graphicFrameMkLst>
            <pc:docMk/>
            <pc:sldMk cId="0" sldId="269"/>
            <ac:graphicFrameMk id="5" creationId="{E1D2E595-7179-07B9-7F8E-225FA14C2D08}"/>
          </ac:graphicFrameMkLst>
        </pc:graphicFrameChg>
        <pc:graphicFrameChg chg="add mod modGraphic">
          <ac:chgData name="Abdullah Makhdoom" userId="51cc0cc03b02bac5" providerId="LiveId" clId="{3BAF0525-3969-4EA5-9CE8-9E993610D441}" dt="2026-01-31T17:08:38.345" v="850" actId="20577"/>
          <ac:graphicFrameMkLst>
            <pc:docMk/>
            <pc:sldMk cId="0" sldId="269"/>
            <ac:graphicFrameMk id="7" creationId="{89E08BA1-F526-1097-F832-7F9718FA1D01}"/>
          </ac:graphicFrameMkLst>
        </pc:graphicFrameChg>
      </pc:sldChg>
      <pc:sldChg chg="addSp delSp modSp del mod">
        <pc:chgData name="Abdullah Makhdoom" userId="51cc0cc03b02bac5" providerId="LiveId" clId="{3BAF0525-3969-4EA5-9CE8-9E993610D441}" dt="2026-01-31T17:28:54.152" v="982" actId="2696"/>
        <pc:sldMkLst>
          <pc:docMk/>
          <pc:sldMk cId="678857513" sldId="272"/>
        </pc:sldMkLst>
        <pc:spChg chg="mod">
          <ac:chgData name="Abdullah Makhdoom" userId="51cc0cc03b02bac5" providerId="LiveId" clId="{3BAF0525-3969-4EA5-9CE8-9E993610D441}" dt="2026-01-31T13:44:45.719" v="121"/>
          <ac:spMkLst>
            <pc:docMk/>
            <pc:sldMk cId="678857513" sldId="272"/>
            <ac:spMk id="2" creationId="{7F3C9DF3-C889-8524-89FD-66BFCEE0DD02}"/>
          </ac:spMkLst>
        </pc:spChg>
        <pc:spChg chg="del mod">
          <ac:chgData name="Abdullah Makhdoom" userId="51cc0cc03b02bac5" providerId="LiveId" clId="{3BAF0525-3969-4EA5-9CE8-9E993610D441}" dt="2026-01-31T13:45:56.063" v="124" actId="3680"/>
          <ac:spMkLst>
            <pc:docMk/>
            <pc:sldMk cId="678857513" sldId="272"/>
            <ac:spMk id="3" creationId="{93D91744-4A94-00E9-3562-234E8F0459DB}"/>
          </ac:spMkLst>
        </pc:spChg>
        <pc:graphicFrameChg chg="add del modGraphic">
          <ac:chgData name="Abdullah Makhdoom" userId="51cc0cc03b02bac5" providerId="LiveId" clId="{3BAF0525-3969-4EA5-9CE8-9E993610D441}" dt="2026-01-31T17:17:55.121" v="898" actId="3680"/>
          <ac:graphicFrameMkLst>
            <pc:docMk/>
            <pc:sldMk cId="678857513" sldId="272"/>
            <ac:graphicFrameMk id="3" creationId="{A8A4BA8D-9A39-7F03-BAB1-F07F46193A90}"/>
          </ac:graphicFrameMkLst>
        </pc:graphicFrameChg>
        <pc:graphicFrameChg chg="add mod ord modGraphic">
          <ac:chgData name="Abdullah Makhdoom" userId="51cc0cc03b02bac5" providerId="LiveId" clId="{3BAF0525-3969-4EA5-9CE8-9E993610D441}" dt="2026-01-31T17:18:01.012" v="899" actId="21"/>
          <ac:graphicFrameMkLst>
            <pc:docMk/>
            <pc:sldMk cId="678857513" sldId="272"/>
            <ac:graphicFrameMk id="4" creationId="{8FED8F80-14F1-49D3-5C05-790C9E214015}"/>
          </ac:graphicFrameMkLst>
        </pc:graphicFrameChg>
      </pc:sldChg>
      <pc:sldChg chg="addSp delSp modSp del mod">
        <pc:chgData name="Abdullah Makhdoom" userId="51cc0cc03b02bac5" providerId="LiveId" clId="{3BAF0525-3969-4EA5-9CE8-9E993610D441}" dt="2026-01-31T17:28:58.356" v="983" actId="2696"/>
        <pc:sldMkLst>
          <pc:docMk/>
          <pc:sldMk cId="3654876306" sldId="273"/>
        </pc:sldMkLst>
        <pc:spChg chg="mod">
          <ac:chgData name="Abdullah Makhdoom" userId="51cc0cc03b02bac5" providerId="LiveId" clId="{3BAF0525-3969-4EA5-9CE8-9E993610D441}" dt="2026-01-31T17:26:22.215" v="973" actId="21"/>
          <ac:spMkLst>
            <pc:docMk/>
            <pc:sldMk cId="3654876306" sldId="273"/>
            <ac:spMk id="2" creationId="{5220B716-74CE-6B4E-2398-E3E6CD8CE3FA}"/>
          </ac:spMkLst>
        </pc:spChg>
        <pc:spChg chg="del">
          <ac:chgData name="Abdullah Makhdoom" userId="51cc0cc03b02bac5" providerId="LiveId" clId="{3BAF0525-3969-4EA5-9CE8-9E993610D441}" dt="2026-01-31T13:50:24.071" v="134" actId="3680"/>
          <ac:spMkLst>
            <pc:docMk/>
            <pc:sldMk cId="3654876306" sldId="273"/>
            <ac:spMk id="3" creationId="{C39F5A21-C6EB-5680-0246-3BD2601D10CB}"/>
          </ac:spMkLst>
        </pc:spChg>
        <pc:graphicFrameChg chg="add mod ord modGraphic">
          <ac:chgData name="Abdullah Makhdoom" userId="51cc0cc03b02bac5" providerId="LiveId" clId="{3BAF0525-3969-4EA5-9CE8-9E993610D441}" dt="2026-01-31T17:10:24.908" v="868" actId="14100"/>
          <ac:graphicFrameMkLst>
            <pc:docMk/>
            <pc:sldMk cId="3654876306" sldId="273"/>
            <ac:graphicFrameMk id="5" creationId="{8904A9E3-7EC0-22F0-C837-94AAF34C10B9}"/>
          </ac:graphicFrameMkLst>
        </pc:graphicFrameChg>
      </pc:sldChg>
      <pc:sldChg chg="modSp mod">
        <pc:chgData name="Abdullah Makhdoom" userId="51cc0cc03b02bac5" providerId="LiveId" clId="{3BAF0525-3969-4EA5-9CE8-9E993610D441}" dt="2026-02-01T14:13:29.578" v="1077" actId="27636"/>
        <pc:sldMkLst>
          <pc:docMk/>
          <pc:sldMk cId="480287355" sldId="274"/>
        </pc:sldMkLst>
        <pc:spChg chg="mod">
          <ac:chgData name="Abdullah Makhdoom" userId="51cc0cc03b02bac5" providerId="LiveId" clId="{3BAF0525-3969-4EA5-9CE8-9E993610D441}" dt="2026-02-01T14:05:31.749" v="1013"/>
          <ac:spMkLst>
            <pc:docMk/>
            <pc:sldMk cId="480287355" sldId="274"/>
            <ac:spMk id="2" creationId="{6CCC3C3A-D0E4-1832-E6AB-FC5672CCB865}"/>
          </ac:spMkLst>
        </pc:spChg>
        <pc:spChg chg="mod">
          <ac:chgData name="Abdullah Makhdoom" userId="51cc0cc03b02bac5" providerId="LiveId" clId="{3BAF0525-3969-4EA5-9CE8-9E993610D441}" dt="2026-02-01T14:13:29.578" v="1077" actId="27636"/>
          <ac:spMkLst>
            <pc:docMk/>
            <pc:sldMk cId="480287355" sldId="274"/>
            <ac:spMk id="3" creationId="{FED9DB31-EB60-2544-FB81-25ED1E573BA0}"/>
          </ac:spMkLst>
        </pc:spChg>
      </pc:sldChg>
      <pc:sldChg chg="modSp mod">
        <pc:chgData name="Abdullah Makhdoom" userId="51cc0cc03b02bac5" providerId="LiveId" clId="{3BAF0525-3969-4EA5-9CE8-9E993610D441}" dt="2026-02-01T14:11:12.678" v="1046" actId="20577"/>
        <pc:sldMkLst>
          <pc:docMk/>
          <pc:sldMk cId="2758347771" sldId="275"/>
        </pc:sldMkLst>
        <pc:spChg chg="mod">
          <ac:chgData name="Abdullah Makhdoom" userId="51cc0cc03b02bac5" providerId="LiveId" clId="{3BAF0525-3969-4EA5-9CE8-9E993610D441}" dt="2026-02-01T14:09:09.347" v="1032" actId="403"/>
          <ac:spMkLst>
            <pc:docMk/>
            <pc:sldMk cId="2758347771" sldId="275"/>
            <ac:spMk id="2" creationId="{17D03B78-0B67-D131-DBD3-47B3BABEA5A8}"/>
          </ac:spMkLst>
        </pc:spChg>
        <pc:spChg chg="mod">
          <ac:chgData name="Abdullah Makhdoom" userId="51cc0cc03b02bac5" providerId="LiveId" clId="{3BAF0525-3969-4EA5-9CE8-9E993610D441}" dt="2026-02-01T14:11:12.678" v="1046" actId="20577"/>
          <ac:spMkLst>
            <pc:docMk/>
            <pc:sldMk cId="2758347771" sldId="275"/>
            <ac:spMk id="3" creationId="{3DF484DD-415A-E3F0-7978-AFE30300EC3D}"/>
          </ac:spMkLst>
        </pc:spChg>
      </pc:sldChg>
      <pc:sldChg chg="new del">
        <pc:chgData name="Abdullah Makhdoom" userId="51cc0cc03b02bac5" providerId="LiveId" clId="{3BAF0525-3969-4EA5-9CE8-9E993610D441}" dt="2026-01-31T14:44:42.486" v="328" actId="680"/>
        <pc:sldMkLst>
          <pc:docMk/>
          <pc:sldMk cId="1999327161" sldId="278"/>
        </pc:sldMkLst>
      </pc:sldChg>
      <pc:sldChg chg="addSp modSp new mod">
        <pc:chgData name="Abdullah Makhdoom" userId="51cc0cc03b02bac5" providerId="LiveId" clId="{3BAF0525-3969-4EA5-9CE8-9E993610D441}" dt="2026-02-01T14:15:44.260" v="1101" actId="27636"/>
        <pc:sldMkLst>
          <pc:docMk/>
          <pc:sldMk cId="2961731692" sldId="278"/>
        </pc:sldMkLst>
        <pc:spChg chg="mod">
          <ac:chgData name="Abdullah Makhdoom" userId="51cc0cc03b02bac5" providerId="LiveId" clId="{3BAF0525-3969-4EA5-9CE8-9E993610D441}" dt="2026-02-01T14:10:30.410" v="1040" actId="27636"/>
          <ac:spMkLst>
            <pc:docMk/>
            <pc:sldMk cId="2961731692" sldId="278"/>
            <ac:spMk id="2" creationId="{032FFB46-554E-E130-2DEC-99D308FEA7FA}"/>
          </ac:spMkLst>
        </pc:spChg>
        <pc:spChg chg="mod">
          <ac:chgData name="Abdullah Makhdoom" userId="51cc0cc03b02bac5" providerId="LiveId" clId="{3BAF0525-3969-4EA5-9CE8-9E993610D441}" dt="2026-02-01T14:15:44.260" v="1101" actId="27636"/>
          <ac:spMkLst>
            <pc:docMk/>
            <pc:sldMk cId="2961731692" sldId="278"/>
            <ac:spMk id="3" creationId="{42DC7020-329E-9D03-1B00-516DBA71E43F}"/>
          </ac:spMkLst>
        </pc:spChg>
        <pc:picChg chg="add mod">
          <ac:chgData name="Abdullah Makhdoom" userId="51cc0cc03b02bac5" providerId="LiveId" clId="{3BAF0525-3969-4EA5-9CE8-9E993610D441}" dt="2026-01-31T14:46:08.065" v="331"/>
          <ac:picMkLst>
            <pc:docMk/>
            <pc:sldMk cId="2961731692" sldId="278"/>
            <ac:picMk id="4" creationId="{AB5D41DC-DBC0-60C8-E720-2B902E835A71}"/>
          </ac:picMkLst>
        </pc:picChg>
      </pc:sldChg>
      <pc:sldChg chg="addSp modSp new mod">
        <pc:chgData name="Abdullah Makhdoom" userId="51cc0cc03b02bac5" providerId="LiveId" clId="{3BAF0525-3969-4EA5-9CE8-9E993610D441}" dt="2026-02-01T14:22:35.310" v="1174" actId="20577"/>
        <pc:sldMkLst>
          <pc:docMk/>
          <pc:sldMk cId="3592396589" sldId="279"/>
        </pc:sldMkLst>
        <pc:spChg chg="mod">
          <ac:chgData name="Abdullah Makhdoom" userId="51cc0cc03b02bac5" providerId="LiveId" clId="{3BAF0525-3969-4EA5-9CE8-9E993610D441}" dt="2026-02-01T14:18:33.546" v="1131" actId="313"/>
          <ac:spMkLst>
            <pc:docMk/>
            <pc:sldMk cId="3592396589" sldId="279"/>
            <ac:spMk id="2" creationId="{0FF85EA0-E9C1-EBEC-77C5-C9134D94769C}"/>
          </ac:spMkLst>
        </pc:spChg>
        <pc:spChg chg="mod">
          <ac:chgData name="Abdullah Makhdoom" userId="51cc0cc03b02bac5" providerId="LiveId" clId="{3BAF0525-3969-4EA5-9CE8-9E993610D441}" dt="2026-02-01T14:22:35.310" v="1174" actId="20577"/>
          <ac:spMkLst>
            <pc:docMk/>
            <pc:sldMk cId="3592396589" sldId="279"/>
            <ac:spMk id="3" creationId="{FA0546A6-3D7A-73CF-354B-233E2A0F1FEE}"/>
          </ac:spMkLst>
        </pc:spChg>
        <pc:picChg chg="add mod">
          <ac:chgData name="Abdullah Makhdoom" userId="51cc0cc03b02bac5" providerId="LiveId" clId="{3BAF0525-3969-4EA5-9CE8-9E993610D441}" dt="2026-01-31T14:46:32.924" v="333"/>
          <ac:picMkLst>
            <pc:docMk/>
            <pc:sldMk cId="3592396589" sldId="279"/>
            <ac:picMk id="4" creationId="{A1D42351-9DAF-38E2-D7D1-D2D1B8F5A7E9}"/>
          </ac:picMkLst>
        </pc:picChg>
      </pc:sldChg>
      <pc:sldChg chg="addSp modSp new mod">
        <pc:chgData name="Abdullah Makhdoom" userId="51cc0cc03b02bac5" providerId="LiveId" clId="{3BAF0525-3969-4EA5-9CE8-9E993610D441}" dt="2026-02-01T14:23:47.775" v="1188" actId="20577"/>
        <pc:sldMkLst>
          <pc:docMk/>
          <pc:sldMk cId="1467133211" sldId="280"/>
        </pc:sldMkLst>
        <pc:spChg chg="mod">
          <ac:chgData name="Abdullah Makhdoom" userId="51cc0cc03b02bac5" providerId="LiveId" clId="{3BAF0525-3969-4EA5-9CE8-9E993610D441}" dt="2026-02-01T14:23:32.553" v="1182" actId="27636"/>
          <ac:spMkLst>
            <pc:docMk/>
            <pc:sldMk cId="1467133211" sldId="280"/>
            <ac:spMk id="2" creationId="{1E4D1ABA-01F1-FBF9-562A-790319C55ADD}"/>
          </ac:spMkLst>
        </pc:spChg>
        <pc:spChg chg="mod">
          <ac:chgData name="Abdullah Makhdoom" userId="51cc0cc03b02bac5" providerId="LiveId" clId="{3BAF0525-3969-4EA5-9CE8-9E993610D441}" dt="2026-02-01T14:23:47.775" v="1188" actId="20577"/>
          <ac:spMkLst>
            <pc:docMk/>
            <pc:sldMk cId="1467133211" sldId="280"/>
            <ac:spMk id="3" creationId="{D7DA93D5-F802-BFEB-0742-9A4ED0C1F773}"/>
          </ac:spMkLst>
        </pc:spChg>
        <pc:picChg chg="add mod">
          <ac:chgData name="Abdullah Makhdoom" userId="51cc0cc03b02bac5" providerId="LiveId" clId="{3BAF0525-3969-4EA5-9CE8-9E993610D441}" dt="2026-01-31T14:46:58.018" v="335"/>
          <ac:picMkLst>
            <pc:docMk/>
            <pc:sldMk cId="1467133211" sldId="280"/>
            <ac:picMk id="4" creationId="{C5CB0AFA-20D7-C27B-45D0-398BAC4BCA5A}"/>
          </ac:picMkLst>
        </pc:picChg>
      </pc:sldChg>
      <pc:sldChg chg="addSp modSp new mod">
        <pc:chgData name="Abdullah Makhdoom" userId="51cc0cc03b02bac5" providerId="LiveId" clId="{3BAF0525-3969-4EA5-9CE8-9E993610D441}" dt="2026-02-01T14:25:03.035" v="1200" actId="20577"/>
        <pc:sldMkLst>
          <pc:docMk/>
          <pc:sldMk cId="35104038" sldId="281"/>
        </pc:sldMkLst>
        <pc:spChg chg="mod">
          <ac:chgData name="Abdullah Makhdoom" userId="51cc0cc03b02bac5" providerId="LiveId" clId="{3BAF0525-3969-4EA5-9CE8-9E993610D441}" dt="2026-02-01T14:24:49.021" v="1194" actId="113"/>
          <ac:spMkLst>
            <pc:docMk/>
            <pc:sldMk cId="35104038" sldId="281"/>
            <ac:spMk id="2" creationId="{D4D81A05-81A7-DA5C-35E2-E447C2745A2F}"/>
          </ac:spMkLst>
        </pc:spChg>
        <pc:spChg chg="mod">
          <ac:chgData name="Abdullah Makhdoom" userId="51cc0cc03b02bac5" providerId="LiveId" clId="{3BAF0525-3969-4EA5-9CE8-9E993610D441}" dt="2026-02-01T14:25:03.035" v="1200" actId="20577"/>
          <ac:spMkLst>
            <pc:docMk/>
            <pc:sldMk cId="35104038" sldId="281"/>
            <ac:spMk id="3" creationId="{7A0067B6-D023-0D7D-756E-458130C3BD41}"/>
          </ac:spMkLst>
        </pc:spChg>
        <pc:picChg chg="add mod">
          <ac:chgData name="Abdullah Makhdoom" userId="51cc0cc03b02bac5" providerId="LiveId" clId="{3BAF0525-3969-4EA5-9CE8-9E993610D441}" dt="2026-01-31T14:47:23.190" v="337"/>
          <ac:picMkLst>
            <pc:docMk/>
            <pc:sldMk cId="35104038" sldId="281"/>
            <ac:picMk id="4" creationId="{9E378AA5-C1E2-BBE8-65F8-B999D89922F8}"/>
          </ac:picMkLst>
        </pc:picChg>
      </pc:sldChg>
      <pc:sldChg chg="addSp modSp new mod">
        <pc:chgData name="Abdullah Makhdoom" userId="51cc0cc03b02bac5" providerId="LiveId" clId="{3BAF0525-3969-4EA5-9CE8-9E993610D441}" dt="2026-02-01T14:28:52.220" v="1250" actId="20577"/>
        <pc:sldMkLst>
          <pc:docMk/>
          <pc:sldMk cId="4258683035" sldId="282"/>
        </pc:sldMkLst>
        <pc:spChg chg="mod">
          <ac:chgData name="Abdullah Makhdoom" userId="51cc0cc03b02bac5" providerId="LiveId" clId="{3BAF0525-3969-4EA5-9CE8-9E993610D441}" dt="2026-02-01T14:27:56.693" v="1236" actId="113"/>
          <ac:spMkLst>
            <pc:docMk/>
            <pc:sldMk cId="4258683035" sldId="282"/>
            <ac:spMk id="2" creationId="{CD7B76D4-2789-9B3E-77D1-9B2D21D387B8}"/>
          </ac:spMkLst>
        </pc:spChg>
        <pc:spChg chg="mod">
          <ac:chgData name="Abdullah Makhdoom" userId="51cc0cc03b02bac5" providerId="LiveId" clId="{3BAF0525-3969-4EA5-9CE8-9E993610D441}" dt="2026-02-01T14:28:52.220" v="1250" actId="20577"/>
          <ac:spMkLst>
            <pc:docMk/>
            <pc:sldMk cId="4258683035" sldId="282"/>
            <ac:spMk id="3" creationId="{AF49B20F-E140-29DB-9D2D-DF851DF1C860}"/>
          </ac:spMkLst>
        </pc:spChg>
        <pc:picChg chg="add mod">
          <ac:chgData name="Abdullah Makhdoom" userId="51cc0cc03b02bac5" providerId="LiveId" clId="{3BAF0525-3969-4EA5-9CE8-9E993610D441}" dt="2026-01-31T14:47:39.830" v="339"/>
          <ac:picMkLst>
            <pc:docMk/>
            <pc:sldMk cId="4258683035" sldId="282"/>
            <ac:picMk id="4" creationId="{9659C7EB-6773-EB25-A048-D37179E29093}"/>
          </ac:picMkLst>
        </pc:picChg>
      </pc:sldChg>
      <pc:sldChg chg="addSp modSp new mod">
        <pc:chgData name="Abdullah Makhdoom" userId="51cc0cc03b02bac5" providerId="LiveId" clId="{3BAF0525-3969-4EA5-9CE8-9E993610D441}" dt="2026-02-01T14:31:09.985" v="1278" actId="403"/>
        <pc:sldMkLst>
          <pc:docMk/>
          <pc:sldMk cId="1951278854" sldId="283"/>
        </pc:sldMkLst>
        <pc:spChg chg="mod">
          <ac:chgData name="Abdullah Makhdoom" userId="51cc0cc03b02bac5" providerId="LiveId" clId="{3BAF0525-3969-4EA5-9CE8-9E993610D441}" dt="2026-02-01T14:29:30.226" v="1256" actId="313"/>
          <ac:spMkLst>
            <pc:docMk/>
            <pc:sldMk cId="1951278854" sldId="283"/>
            <ac:spMk id="2" creationId="{E5F1377B-67A2-E6CD-954E-B937A300366D}"/>
          </ac:spMkLst>
        </pc:spChg>
        <pc:spChg chg="mod">
          <ac:chgData name="Abdullah Makhdoom" userId="51cc0cc03b02bac5" providerId="LiveId" clId="{3BAF0525-3969-4EA5-9CE8-9E993610D441}" dt="2026-02-01T14:31:09.985" v="1278" actId="403"/>
          <ac:spMkLst>
            <pc:docMk/>
            <pc:sldMk cId="1951278854" sldId="283"/>
            <ac:spMk id="3" creationId="{0E44CEC7-E0D7-1B25-A64A-43144E62CDE1}"/>
          </ac:spMkLst>
        </pc:spChg>
        <pc:picChg chg="add mod">
          <ac:chgData name="Abdullah Makhdoom" userId="51cc0cc03b02bac5" providerId="LiveId" clId="{3BAF0525-3969-4EA5-9CE8-9E993610D441}" dt="2026-01-31T14:47:59.002" v="341"/>
          <ac:picMkLst>
            <pc:docMk/>
            <pc:sldMk cId="1951278854" sldId="283"/>
            <ac:picMk id="4" creationId="{BE3C929A-D033-261B-0B2A-FF2C272F7244}"/>
          </ac:picMkLst>
        </pc:picChg>
      </pc:sldChg>
      <pc:sldChg chg="addSp modSp new mod">
        <pc:chgData name="Abdullah Makhdoom" userId="51cc0cc03b02bac5" providerId="LiveId" clId="{3BAF0525-3969-4EA5-9CE8-9E993610D441}" dt="2026-02-01T14:27:12.862" v="1230" actId="20577"/>
        <pc:sldMkLst>
          <pc:docMk/>
          <pc:sldMk cId="2757641647" sldId="284"/>
        </pc:sldMkLst>
        <pc:spChg chg="mod">
          <ac:chgData name="Abdullah Makhdoom" userId="51cc0cc03b02bac5" providerId="LiveId" clId="{3BAF0525-3969-4EA5-9CE8-9E993610D441}" dt="2026-02-01T14:25:52.468" v="1206" actId="313"/>
          <ac:spMkLst>
            <pc:docMk/>
            <pc:sldMk cId="2757641647" sldId="284"/>
            <ac:spMk id="2" creationId="{5708C7B9-72A3-D099-9F93-FB5D2EE45A63}"/>
          </ac:spMkLst>
        </pc:spChg>
        <pc:spChg chg="mod">
          <ac:chgData name="Abdullah Makhdoom" userId="51cc0cc03b02bac5" providerId="LiveId" clId="{3BAF0525-3969-4EA5-9CE8-9E993610D441}" dt="2026-02-01T14:27:12.862" v="1230" actId="20577"/>
          <ac:spMkLst>
            <pc:docMk/>
            <pc:sldMk cId="2757641647" sldId="284"/>
            <ac:spMk id="3" creationId="{6B85EFD3-C6DD-122E-A22A-210927A7D8D3}"/>
          </ac:spMkLst>
        </pc:spChg>
        <pc:picChg chg="add mod">
          <ac:chgData name="Abdullah Makhdoom" userId="51cc0cc03b02bac5" providerId="LiveId" clId="{3BAF0525-3969-4EA5-9CE8-9E993610D441}" dt="2026-01-31T15:36:58.367" v="462"/>
          <ac:picMkLst>
            <pc:docMk/>
            <pc:sldMk cId="2757641647" sldId="284"/>
            <ac:picMk id="4" creationId="{9C6DEB52-D474-0964-B149-E224D5E5CF39}"/>
          </ac:picMkLst>
        </pc:picChg>
      </pc:sldChg>
      <pc:sldChg chg="addSp modSp new mod">
        <pc:chgData name="Abdullah Makhdoom" userId="51cc0cc03b02bac5" providerId="LiveId" clId="{3BAF0525-3969-4EA5-9CE8-9E993610D441}" dt="2026-02-01T14:31:54.354" v="1290" actId="20577"/>
        <pc:sldMkLst>
          <pc:docMk/>
          <pc:sldMk cId="1523606732" sldId="285"/>
        </pc:sldMkLst>
        <pc:spChg chg="mod">
          <ac:chgData name="Abdullah Makhdoom" userId="51cc0cc03b02bac5" providerId="LiveId" clId="{3BAF0525-3969-4EA5-9CE8-9E993610D441}" dt="2026-02-01T14:31:43.369" v="1282" actId="27636"/>
          <ac:spMkLst>
            <pc:docMk/>
            <pc:sldMk cId="1523606732" sldId="285"/>
            <ac:spMk id="2" creationId="{71DA5A8A-0B3B-9059-949F-CCABBBB040A8}"/>
          </ac:spMkLst>
        </pc:spChg>
        <pc:spChg chg="mod">
          <ac:chgData name="Abdullah Makhdoom" userId="51cc0cc03b02bac5" providerId="LiveId" clId="{3BAF0525-3969-4EA5-9CE8-9E993610D441}" dt="2026-02-01T14:31:54.354" v="1290" actId="20577"/>
          <ac:spMkLst>
            <pc:docMk/>
            <pc:sldMk cId="1523606732" sldId="285"/>
            <ac:spMk id="3" creationId="{D9AA1E84-ACBA-C71D-85FC-17B412FB4A45}"/>
          </ac:spMkLst>
        </pc:spChg>
        <pc:picChg chg="add mod">
          <ac:chgData name="Abdullah Makhdoom" userId="51cc0cc03b02bac5" providerId="LiveId" clId="{3BAF0525-3969-4EA5-9CE8-9E993610D441}" dt="2026-01-31T15:46:28.649" v="494"/>
          <ac:picMkLst>
            <pc:docMk/>
            <pc:sldMk cId="1523606732" sldId="285"/>
            <ac:picMk id="4" creationId="{1AAB63E9-CFEF-4D32-B98A-46FF64DC930F}"/>
          </ac:picMkLst>
        </pc:picChg>
      </pc:sldChg>
      <pc:sldChg chg="addSp modSp new mod">
        <pc:chgData name="Abdullah Makhdoom" userId="51cc0cc03b02bac5" providerId="LiveId" clId="{3BAF0525-3969-4EA5-9CE8-9E993610D441}" dt="2026-02-01T13:58:06.985" v="994"/>
        <pc:sldMkLst>
          <pc:docMk/>
          <pc:sldMk cId="3431767959" sldId="286"/>
        </pc:sldMkLst>
        <pc:spChg chg="mod">
          <ac:chgData name="Abdullah Makhdoom" userId="51cc0cc03b02bac5" providerId="LiveId" clId="{3BAF0525-3969-4EA5-9CE8-9E993610D441}" dt="2026-02-01T13:58:06.985" v="994"/>
          <ac:spMkLst>
            <pc:docMk/>
            <pc:sldMk cId="3431767959" sldId="286"/>
            <ac:spMk id="2" creationId="{CD0B9BB7-7F84-7F0D-DD03-CEF6CF9AFDEF}"/>
          </ac:spMkLst>
        </pc:spChg>
        <pc:spChg chg="mod">
          <ac:chgData name="Abdullah Makhdoom" userId="51cc0cc03b02bac5" providerId="LiveId" clId="{3BAF0525-3969-4EA5-9CE8-9E993610D441}" dt="2026-01-31T17:05:02.871" v="833" actId="27636"/>
          <ac:spMkLst>
            <pc:docMk/>
            <pc:sldMk cId="3431767959" sldId="286"/>
            <ac:spMk id="3" creationId="{95EABFCA-5536-EDEE-1853-A69F2A108FEF}"/>
          </ac:spMkLst>
        </pc:spChg>
        <pc:picChg chg="add mod">
          <ac:chgData name="Abdullah Makhdoom" userId="51cc0cc03b02bac5" providerId="LiveId" clId="{3BAF0525-3969-4EA5-9CE8-9E993610D441}" dt="2026-01-31T16:54:09.246" v="743"/>
          <ac:picMkLst>
            <pc:docMk/>
            <pc:sldMk cId="3431767959" sldId="286"/>
            <ac:picMk id="4" creationId="{467C7A0A-3A54-0B11-7E2E-956F0C5F3150}"/>
          </ac:picMkLst>
        </pc:picChg>
      </pc:sldChg>
      <pc:sldChg chg="addSp delSp modSp new mod">
        <pc:chgData name="Abdullah Makhdoom" userId="51cc0cc03b02bac5" providerId="LiveId" clId="{3BAF0525-3969-4EA5-9CE8-9E993610D441}" dt="2026-01-31T17:28:42.637" v="981" actId="14100"/>
        <pc:sldMkLst>
          <pc:docMk/>
          <pc:sldMk cId="423776166" sldId="287"/>
        </pc:sldMkLst>
        <pc:spChg chg="mod">
          <ac:chgData name="Abdullah Makhdoom" userId="51cc0cc03b02bac5" providerId="LiveId" clId="{3BAF0525-3969-4EA5-9CE8-9E993610D441}" dt="2026-01-31T17:16:02.932" v="891" actId="14100"/>
          <ac:spMkLst>
            <pc:docMk/>
            <pc:sldMk cId="423776166" sldId="287"/>
            <ac:spMk id="2" creationId="{49C4EC60-A06F-A317-C160-B865016FB8D2}"/>
          </ac:spMkLst>
        </pc:spChg>
        <pc:spChg chg="del">
          <ac:chgData name="Abdullah Makhdoom" userId="51cc0cc03b02bac5" providerId="LiveId" clId="{3BAF0525-3969-4EA5-9CE8-9E993610D441}" dt="2026-01-31T17:13:23.426" v="873" actId="3680"/>
          <ac:spMkLst>
            <pc:docMk/>
            <pc:sldMk cId="423776166" sldId="287"/>
            <ac:spMk id="3" creationId="{6A29A671-96D2-43B9-F565-43C5F2FC687B}"/>
          </ac:spMkLst>
        </pc:spChg>
        <pc:graphicFrameChg chg="add mod ord modGraphic">
          <ac:chgData name="Abdullah Makhdoom" userId="51cc0cc03b02bac5" providerId="LiveId" clId="{3BAF0525-3969-4EA5-9CE8-9E993610D441}" dt="2026-01-31T17:28:42.637" v="981" actId="14100"/>
          <ac:graphicFrameMkLst>
            <pc:docMk/>
            <pc:sldMk cId="423776166" sldId="287"/>
            <ac:graphicFrameMk id="4" creationId="{B873C0EC-523C-BD2F-920B-4B74CC28643F}"/>
          </ac:graphicFrameMkLst>
        </pc:graphicFrameChg>
      </pc:sldChg>
      <pc:sldChg chg="addSp delSp modSp new mod">
        <pc:chgData name="Abdullah Makhdoom" userId="51cc0cc03b02bac5" providerId="LiveId" clId="{3BAF0525-3969-4EA5-9CE8-9E993610D441}" dt="2026-01-31T17:26:57.559" v="977" actId="255"/>
        <pc:sldMkLst>
          <pc:docMk/>
          <pc:sldMk cId="1814933888" sldId="288"/>
        </pc:sldMkLst>
        <pc:spChg chg="mod">
          <ac:chgData name="Abdullah Makhdoom" userId="51cc0cc03b02bac5" providerId="LiveId" clId="{3BAF0525-3969-4EA5-9CE8-9E993610D441}" dt="2026-01-31T17:26:29.652" v="974"/>
          <ac:spMkLst>
            <pc:docMk/>
            <pc:sldMk cId="1814933888" sldId="288"/>
            <ac:spMk id="2" creationId="{D97FC7A5-3F1F-8DA3-0C94-9ADCDFEB0A75}"/>
          </ac:spMkLst>
        </pc:spChg>
        <pc:spChg chg="del mod">
          <ac:chgData name="Abdullah Makhdoom" userId="51cc0cc03b02bac5" providerId="LiveId" clId="{3BAF0525-3969-4EA5-9CE8-9E993610D441}" dt="2026-01-31T17:19:04.621" v="906" actId="3680"/>
          <ac:spMkLst>
            <pc:docMk/>
            <pc:sldMk cId="1814933888" sldId="288"/>
            <ac:spMk id="3" creationId="{3A391BE4-475F-4090-8044-A5902FE700C3}"/>
          </ac:spMkLst>
        </pc:spChg>
        <pc:graphicFrameChg chg="add mod ord modGraphic">
          <ac:chgData name="Abdullah Makhdoom" userId="51cc0cc03b02bac5" providerId="LiveId" clId="{3BAF0525-3969-4EA5-9CE8-9E993610D441}" dt="2026-01-31T17:26:57.559" v="977" actId="255"/>
          <ac:graphicFrameMkLst>
            <pc:docMk/>
            <pc:sldMk cId="1814933888" sldId="288"/>
            <ac:graphicFrameMk id="4" creationId="{3EFCCB44-6767-A117-1FBD-0EFC486300C6}"/>
          </ac:graphicFrameMkLst>
        </pc:graphicFrame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4/8/2026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4/8/2026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4/8/2026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4/8/2026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EC60-A06F-A317-C160-B865016FB8D2}"/>
              </a:ext>
            </a:extLst>
          </p:cNvPr>
          <p:cNvSpPr>
            <a:spLocks noGrp="1"/>
          </p:cNvSpPr>
          <p:nvPr>
            <p:ph type="title"/>
          </p:nvPr>
        </p:nvSpPr>
        <p:spPr>
          <a:xfrm>
            <a:off x="1295402" y="982132"/>
            <a:ext cx="9601196" cy="1157753"/>
          </a:xfrm>
        </p:spPr>
        <p:txBody>
          <a:bodyPr/>
          <a:lstStyle/>
          <a:p>
            <a:r>
              <a:rPr lang="en-US" b="1" dirty="0"/>
              <a:t>Enacted Amendments</a:t>
            </a:r>
            <a:endParaRPr lang="en-US" dirty="0"/>
          </a:p>
        </p:txBody>
      </p:sp>
      <p:graphicFrame>
        <p:nvGraphicFramePr>
          <p:cNvPr id="4" name="Content Placeholder 3">
            <a:extLst>
              <a:ext uri="{FF2B5EF4-FFF2-40B4-BE49-F238E27FC236}">
                <a16:creationId xmlns:a16="http://schemas.microsoft.com/office/drawing/2014/main" id="{B873C0EC-523C-BD2F-920B-4B74CC28643F}"/>
              </a:ext>
            </a:extLst>
          </p:cNvPr>
          <p:cNvGraphicFramePr>
            <a:graphicFrameLocks noGrp="1"/>
          </p:cNvGraphicFramePr>
          <p:nvPr>
            <p:ph idx="1"/>
            <p:extLst>
              <p:ext uri="{D42A27DB-BD31-4B8C-83A1-F6EECF244321}">
                <p14:modId xmlns:p14="http://schemas.microsoft.com/office/powerpoint/2010/main" val="2051270536"/>
              </p:ext>
            </p:extLst>
          </p:nvPr>
        </p:nvGraphicFramePr>
        <p:xfrm>
          <a:off x="771787" y="2188724"/>
          <a:ext cx="10645632" cy="4004688"/>
        </p:xfrm>
        <a:graphic>
          <a:graphicData uri="http://schemas.openxmlformats.org/drawingml/2006/table">
            <a:tbl>
              <a:tblPr firstRow="1" bandRow="1">
                <a:tableStyleId>{5C22544A-7EE6-4342-B048-85BDC9FD1C3A}</a:tableStyleId>
              </a:tblPr>
              <a:tblGrid>
                <a:gridCol w="1396378">
                  <a:extLst>
                    <a:ext uri="{9D8B030D-6E8A-4147-A177-3AD203B41FA5}">
                      <a16:colId xmlns:a16="http://schemas.microsoft.com/office/drawing/2014/main" val="3347677152"/>
                    </a:ext>
                  </a:extLst>
                </a:gridCol>
                <a:gridCol w="3855563">
                  <a:extLst>
                    <a:ext uri="{9D8B030D-6E8A-4147-A177-3AD203B41FA5}">
                      <a16:colId xmlns:a16="http://schemas.microsoft.com/office/drawing/2014/main" val="2720322724"/>
                    </a:ext>
                  </a:extLst>
                </a:gridCol>
                <a:gridCol w="5393691">
                  <a:extLst>
                    <a:ext uri="{9D8B030D-6E8A-4147-A177-3AD203B41FA5}">
                      <a16:colId xmlns:a16="http://schemas.microsoft.com/office/drawing/2014/main" val="318686124"/>
                    </a:ext>
                  </a:extLst>
                </a:gridCol>
              </a:tblGrid>
              <a:tr h="451498">
                <a:tc>
                  <a:txBody>
                    <a:bodyPr/>
                    <a:lstStyle/>
                    <a:p>
                      <a:pPr algn="ctr" fontAlgn="t" latinLnBrk="0">
                        <a:buNone/>
                      </a:pPr>
                      <a:r>
                        <a:rPr lang="en-US" b="0" dirty="0">
                          <a:effectLst/>
                        </a:rPr>
                        <a:t>No.</a:t>
                      </a:r>
                    </a:p>
                  </a:txBody>
                  <a:tcPr marL="76200" marR="76200" marT="76200" marB="76200"/>
                </a:tc>
                <a:tc>
                  <a:txBody>
                    <a:bodyPr/>
                    <a:lstStyle/>
                    <a:p>
                      <a:pPr algn="ctr" fontAlgn="t" latinLnBrk="0">
                        <a:buNone/>
                      </a:pPr>
                      <a:r>
                        <a:rPr lang="en-US" b="0" dirty="0">
                          <a:effectLst/>
                        </a:rPr>
                        <a:t>Enactment Date</a:t>
                      </a:r>
                    </a:p>
                  </a:txBody>
                  <a:tcPr marL="76200" marR="76200" marT="76200" marB="76200"/>
                </a:tc>
                <a:tc>
                  <a:txBody>
                    <a:bodyPr/>
                    <a:lstStyle/>
                    <a:p>
                      <a:pPr algn="ctr" fontAlgn="t" latinLnBrk="0">
                        <a:buNone/>
                      </a:pPr>
                      <a:r>
                        <a:rPr lang="en-US" b="0" dirty="0">
                          <a:effectLst/>
                        </a:rPr>
                        <a:t>Key Purpose</a:t>
                      </a:r>
                    </a:p>
                  </a:txBody>
                  <a:tcPr marL="76200" marR="76200" marT="76200" marB="76200"/>
                </a:tc>
                <a:extLst>
                  <a:ext uri="{0D108BD9-81ED-4DB2-BD59-A6C34878D82A}">
                    <a16:rowId xmlns:a16="http://schemas.microsoft.com/office/drawing/2014/main" val="745921788"/>
                  </a:ext>
                </a:extLst>
              </a:tr>
              <a:tr h="386999">
                <a:tc>
                  <a:txBody>
                    <a:bodyPr/>
                    <a:lstStyle/>
                    <a:p>
                      <a:pPr fontAlgn="base" latinLnBrk="0">
                        <a:buNone/>
                      </a:pPr>
                      <a:r>
                        <a:rPr lang="en-US" dirty="0">
                          <a:effectLst/>
                        </a:rPr>
                        <a:t>6th</a:t>
                      </a:r>
                    </a:p>
                  </a:txBody>
                  <a:tcPr marL="76200" marR="76200" anchor="ctr"/>
                </a:tc>
                <a:tc>
                  <a:txBody>
                    <a:bodyPr/>
                    <a:lstStyle/>
                    <a:p>
                      <a:pPr fontAlgn="base" latinLnBrk="0">
                        <a:buNone/>
                      </a:pPr>
                      <a:r>
                        <a:rPr lang="en-US" dirty="0">
                          <a:effectLst/>
                        </a:rPr>
                        <a:t>22 Dec, 1976</a:t>
                      </a:r>
                    </a:p>
                  </a:txBody>
                  <a:tcPr marL="76200" marR="76200" anchor="ctr"/>
                </a:tc>
                <a:tc>
                  <a:txBody>
                    <a:bodyPr/>
                    <a:lstStyle/>
                    <a:p>
                      <a:pPr fontAlgn="base" latinLnBrk="0">
                        <a:buNone/>
                      </a:pPr>
                      <a:r>
                        <a:rPr lang="en-US" dirty="0">
                          <a:effectLst/>
                        </a:rPr>
                        <a:t>Set retirement ages for judges ​</a:t>
                      </a:r>
                    </a:p>
                  </a:txBody>
                  <a:tcPr marL="76200" marR="76200" anchor="ctr"/>
                </a:tc>
                <a:extLst>
                  <a:ext uri="{0D108BD9-81ED-4DB2-BD59-A6C34878D82A}">
                    <a16:rowId xmlns:a16="http://schemas.microsoft.com/office/drawing/2014/main" val="2695788665"/>
                  </a:ext>
                </a:extLst>
              </a:tr>
              <a:tr h="386999">
                <a:tc>
                  <a:txBody>
                    <a:bodyPr/>
                    <a:lstStyle/>
                    <a:p>
                      <a:pPr fontAlgn="base" latinLnBrk="0">
                        <a:buNone/>
                      </a:pPr>
                      <a:r>
                        <a:rPr lang="en-US" dirty="0">
                          <a:effectLst/>
                        </a:rPr>
                        <a:t>7th</a:t>
                      </a:r>
                    </a:p>
                  </a:txBody>
                  <a:tcPr marL="76200" marR="76200" anchor="ctr"/>
                </a:tc>
                <a:tc>
                  <a:txBody>
                    <a:bodyPr/>
                    <a:lstStyle/>
                    <a:p>
                      <a:pPr fontAlgn="base" latinLnBrk="0">
                        <a:buNone/>
                      </a:pPr>
                      <a:r>
                        <a:rPr lang="en-US" dirty="0">
                          <a:effectLst/>
                        </a:rPr>
                        <a:t>16 May, 1977</a:t>
                      </a:r>
                    </a:p>
                  </a:txBody>
                  <a:tcPr marL="76200" marR="76200" anchor="ctr"/>
                </a:tc>
                <a:tc>
                  <a:txBody>
                    <a:bodyPr/>
                    <a:lstStyle/>
                    <a:p>
                      <a:pPr fontAlgn="base" latinLnBrk="0">
                        <a:buNone/>
                      </a:pPr>
                      <a:r>
                        <a:rPr lang="en-US">
                          <a:effectLst/>
                        </a:rPr>
                        <a:t>Allowed PM vote of confidence ​</a:t>
                      </a:r>
                    </a:p>
                  </a:txBody>
                  <a:tcPr marL="76200" marR="76200" anchor="ctr"/>
                </a:tc>
                <a:extLst>
                  <a:ext uri="{0D108BD9-81ED-4DB2-BD59-A6C34878D82A}">
                    <a16:rowId xmlns:a16="http://schemas.microsoft.com/office/drawing/2014/main" val="3461801316"/>
                  </a:ext>
                </a:extLst>
              </a:tr>
              <a:tr h="386999">
                <a:tc>
                  <a:txBody>
                    <a:bodyPr/>
                    <a:lstStyle/>
                    <a:p>
                      <a:pPr fontAlgn="base" latinLnBrk="0">
                        <a:buNone/>
                      </a:pPr>
                      <a:r>
                        <a:rPr lang="en-US">
                          <a:effectLst/>
                        </a:rPr>
                        <a:t>8th</a:t>
                      </a:r>
                    </a:p>
                  </a:txBody>
                  <a:tcPr marL="76200" marR="76200" anchor="ctr"/>
                </a:tc>
                <a:tc>
                  <a:txBody>
                    <a:bodyPr/>
                    <a:lstStyle/>
                    <a:p>
                      <a:pPr fontAlgn="base" latinLnBrk="0">
                        <a:buNone/>
                      </a:pPr>
                      <a:r>
                        <a:rPr lang="en-US" dirty="0">
                          <a:effectLst/>
                        </a:rPr>
                        <a:t>11 Nov 1985</a:t>
                      </a:r>
                    </a:p>
                  </a:txBody>
                  <a:tcPr marL="76200" marR="76200" anchor="ctr"/>
                </a:tc>
                <a:tc>
                  <a:txBody>
                    <a:bodyPr/>
                    <a:lstStyle/>
                    <a:p>
                      <a:pPr fontAlgn="base" latinLnBrk="0">
                        <a:buNone/>
                      </a:pPr>
                      <a:r>
                        <a:rPr lang="en-US">
                          <a:effectLst/>
                        </a:rPr>
                        <a:t>Shifted to semi-presidential system ​</a:t>
                      </a:r>
                    </a:p>
                  </a:txBody>
                  <a:tcPr marL="76200" marR="76200" anchor="ctr"/>
                </a:tc>
                <a:extLst>
                  <a:ext uri="{0D108BD9-81ED-4DB2-BD59-A6C34878D82A}">
                    <a16:rowId xmlns:a16="http://schemas.microsoft.com/office/drawing/2014/main" val="2401022921"/>
                  </a:ext>
                </a:extLst>
              </a:tr>
              <a:tr h="386999">
                <a:tc>
                  <a:txBody>
                    <a:bodyPr/>
                    <a:lstStyle/>
                    <a:p>
                      <a:pPr fontAlgn="base" latinLnBrk="0">
                        <a:buNone/>
                      </a:pPr>
                      <a:r>
                        <a:rPr lang="en-US">
                          <a:effectLst/>
                        </a:rPr>
                        <a:t>10th</a:t>
                      </a:r>
                    </a:p>
                  </a:txBody>
                  <a:tcPr marL="76200" marR="76200" anchor="ctr"/>
                </a:tc>
                <a:tc>
                  <a:txBody>
                    <a:bodyPr/>
                    <a:lstStyle/>
                    <a:p>
                      <a:pPr fontAlgn="base" latinLnBrk="0">
                        <a:buNone/>
                      </a:pPr>
                      <a:r>
                        <a:rPr lang="en-US" dirty="0">
                          <a:effectLst/>
                        </a:rPr>
                        <a:t>25 Mar, 1987</a:t>
                      </a:r>
                    </a:p>
                  </a:txBody>
                  <a:tcPr marL="76200" marR="76200" anchor="ctr"/>
                </a:tc>
                <a:tc>
                  <a:txBody>
                    <a:bodyPr/>
                    <a:lstStyle/>
                    <a:p>
                      <a:pPr fontAlgn="base" latinLnBrk="0">
                        <a:buNone/>
                      </a:pPr>
                      <a:r>
                        <a:rPr lang="en-US">
                          <a:effectLst/>
                        </a:rPr>
                        <a:t>Fixed NA session intervals ​</a:t>
                      </a:r>
                    </a:p>
                  </a:txBody>
                  <a:tcPr marL="76200" marR="76200" anchor="ctr"/>
                </a:tc>
                <a:extLst>
                  <a:ext uri="{0D108BD9-81ED-4DB2-BD59-A6C34878D82A}">
                    <a16:rowId xmlns:a16="http://schemas.microsoft.com/office/drawing/2014/main" val="3011733446"/>
                  </a:ext>
                </a:extLst>
              </a:tr>
              <a:tr h="386999">
                <a:tc>
                  <a:txBody>
                    <a:bodyPr/>
                    <a:lstStyle/>
                    <a:p>
                      <a:pPr fontAlgn="base" latinLnBrk="0">
                        <a:buNone/>
                      </a:pPr>
                      <a:r>
                        <a:rPr lang="en-US">
                          <a:effectLst/>
                        </a:rPr>
                        <a:t>12th</a:t>
                      </a:r>
                    </a:p>
                  </a:txBody>
                  <a:tcPr marL="76200" marR="76200" anchor="ctr"/>
                </a:tc>
                <a:tc>
                  <a:txBody>
                    <a:bodyPr/>
                    <a:lstStyle/>
                    <a:p>
                      <a:pPr fontAlgn="base" latinLnBrk="0">
                        <a:buNone/>
                      </a:pPr>
                      <a:r>
                        <a:rPr lang="en-US" sz="1800" b="0" i="0" kern="1200" dirty="0">
                          <a:solidFill>
                            <a:schemeClr val="dk1"/>
                          </a:solidFill>
                          <a:effectLst/>
                          <a:latin typeface="+mn-lt"/>
                          <a:ea typeface="+mn-ea"/>
                          <a:cs typeface="+mn-cs"/>
                        </a:rPr>
                        <a:t>July 28, 1991</a:t>
                      </a:r>
                      <a:endParaRPr lang="en-US" dirty="0">
                        <a:effectLst/>
                      </a:endParaRPr>
                    </a:p>
                  </a:txBody>
                  <a:tcPr marL="76200" marR="76200" anchor="ctr"/>
                </a:tc>
                <a:tc>
                  <a:txBody>
                    <a:bodyPr/>
                    <a:lstStyle/>
                    <a:p>
                      <a:pPr fontAlgn="base" latinLnBrk="0">
                        <a:buNone/>
                      </a:pPr>
                      <a:r>
                        <a:rPr lang="en-US">
                          <a:effectLst/>
                        </a:rPr>
                        <a:t>Created Speedy Trial Courts ​</a:t>
                      </a:r>
                    </a:p>
                  </a:txBody>
                  <a:tcPr marL="76200" marR="76200" anchor="ctr"/>
                </a:tc>
                <a:extLst>
                  <a:ext uri="{0D108BD9-81ED-4DB2-BD59-A6C34878D82A}">
                    <a16:rowId xmlns:a16="http://schemas.microsoft.com/office/drawing/2014/main" val="1757584579"/>
                  </a:ext>
                </a:extLst>
              </a:tr>
              <a:tr h="444374">
                <a:tc>
                  <a:txBody>
                    <a:bodyPr/>
                    <a:lstStyle/>
                    <a:p>
                      <a:pPr fontAlgn="base" latinLnBrk="0">
                        <a:buNone/>
                      </a:pPr>
                      <a:r>
                        <a:rPr lang="en-US">
                          <a:effectLst/>
                        </a:rPr>
                        <a:t>13th</a:t>
                      </a:r>
                    </a:p>
                  </a:txBody>
                  <a:tcPr marL="76200" marR="76200" anchor="ctr"/>
                </a:tc>
                <a:tc>
                  <a:txBody>
                    <a:bodyPr/>
                    <a:lstStyle/>
                    <a:p>
                      <a:pPr fontAlgn="base" latinLnBrk="0">
                        <a:buNone/>
                      </a:pPr>
                      <a:r>
                        <a:rPr lang="en-US" dirty="0">
                          <a:effectLst/>
                        </a:rPr>
                        <a:t>1 Apr, 1997</a:t>
                      </a:r>
                    </a:p>
                  </a:txBody>
                  <a:tcPr marL="76200" marR="76200" anchor="ctr"/>
                </a:tc>
                <a:tc>
                  <a:txBody>
                    <a:bodyPr/>
                    <a:lstStyle/>
                    <a:p>
                      <a:pPr fontAlgn="base" latinLnBrk="0">
                        <a:buNone/>
                      </a:pPr>
                      <a:r>
                        <a:rPr lang="en-US" dirty="0">
                          <a:effectLst/>
                        </a:rPr>
                        <a:t>Removed President's dissolution power </a:t>
                      </a:r>
                    </a:p>
                  </a:txBody>
                  <a:tcPr marL="76200" marR="76200" anchor="ctr"/>
                </a:tc>
                <a:extLst>
                  <a:ext uri="{0D108BD9-81ED-4DB2-BD59-A6C34878D82A}">
                    <a16:rowId xmlns:a16="http://schemas.microsoft.com/office/drawing/2014/main" val="782213529"/>
                  </a:ext>
                </a:extLst>
              </a:tr>
              <a:tr h="386999">
                <a:tc>
                  <a:txBody>
                    <a:bodyPr/>
                    <a:lstStyle/>
                    <a:p>
                      <a:pPr fontAlgn="base" latinLnBrk="0">
                        <a:buNone/>
                      </a:pPr>
                      <a:r>
                        <a:rPr lang="en-US">
                          <a:effectLst/>
                        </a:rPr>
                        <a:t>14th</a:t>
                      </a:r>
                    </a:p>
                  </a:txBody>
                  <a:tcPr marL="76200" marR="76200" anchor="ctr"/>
                </a:tc>
                <a:tc>
                  <a:txBody>
                    <a:bodyPr/>
                    <a:lstStyle/>
                    <a:p>
                      <a:pPr fontAlgn="base" latinLnBrk="0">
                        <a:buNone/>
                      </a:pPr>
                      <a:r>
                        <a:rPr lang="en-US" dirty="0">
                          <a:effectLst/>
                        </a:rPr>
                        <a:t>3 Jul, 1997</a:t>
                      </a:r>
                    </a:p>
                  </a:txBody>
                  <a:tcPr marL="76200" marR="76200" anchor="ctr"/>
                </a:tc>
                <a:tc>
                  <a:txBody>
                    <a:bodyPr/>
                    <a:lstStyle/>
                    <a:p>
                      <a:pPr fontAlgn="base" latinLnBrk="0">
                        <a:buNone/>
                      </a:pPr>
                      <a:r>
                        <a:rPr lang="en-US">
                          <a:effectLst/>
                        </a:rPr>
                        <a:t>Penalized parliamentary defection ​</a:t>
                      </a:r>
                    </a:p>
                  </a:txBody>
                  <a:tcPr marL="76200" marR="76200" anchor="ctr"/>
                </a:tc>
                <a:extLst>
                  <a:ext uri="{0D108BD9-81ED-4DB2-BD59-A6C34878D82A}">
                    <a16:rowId xmlns:a16="http://schemas.microsoft.com/office/drawing/2014/main" val="2104994714"/>
                  </a:ext>
                </a:extLst>
              </a:tr>
              <a:tr h="386999">
                <a:tc>
                  <a:txBody>
                    <a:bodyPr/>
                    <a:lstStyle/>
                    <a:p>
                      <a:pPr fontAlgn="base" latinLnBrk="0">
                        <a:buNone/>
                      </a:pPr>
                      <a:r>
                        <a:rPr lang="en-US">
                          <a:effectLst/>
                        </a:rPr>
                        <a:t>16th</a:t>
                      </a:r>
                    </a:p>
                  </a:txBody>
                  <a:tcPr marL="76200" marR="76200" anchor="ctr"/>
                </a:tc>
                <a:tc>
                  <a:txBody>
                    <a:bodyPr/>
                    <a:lstStyle/>
                    <a:p>
                      <a:pPr fontAlgn="base" latinLnBrk="0">
                        <a:buNone/>
                      </a:pPr>
                      <a:r>
                        <a:rPr lang="en-US" dirty="0">
                          <a:effectLst/>
                        </a:rPr>
                        <a:t>4 Aug, 1999</a:t>
                      </a:r>
                    </a:p>
                  </a:txBody>
                  <a:tcPr marL="76200" marR="76200" anchor="ctr"/>
                </a:tc>
                <a:tc>
                  <a:txBody>
                    <a:bodyPr/>
                    <a:lstStyle/>
                    <a:p>
                      <a:pPr fontAlgn="base" latinLnBrk="0">
                        <a:buNone/>
                      </a:pPr>
                      <a:r>
                        <a:rPr lang="en-US" dirty="0">
                          <a:effectLst/>
                        </a:rPr>
                        <a:t>Extended quota system to 40 years</a:t>
                      </a:r>
                    </a:p>
                  </a:txBody>
                  <a:tcPr marL="76200" marR="76200" anchor="ctr"/>
                </a:tc>
                <a:extLst>
                  <a:ext uri="{0D108BD9-81ED-4DB2-BD59-A6C34878D82A}">
                    <a16:rowId xmlns:a16="http://schemas.microsoft.com/office/drawing/2014/main" val="4191086397"/>
                  </a:ext>
                </a:extLst>
              </a:tr>
              <a:tr h="399823">
                <a:tc>
                  <a:txBody>
                    <a:bodyPr/>
                    <a:lstStyle/>
                    <a:p>
                      <a:pPr fontAlgn="base" latinLnBrk="0">
                        <a:buNone/>
                      </a:pPr>
                      <a:r>
                        <a:rPr lang="en-US" dirty="0">
                          <a:effectLst/>
                        </a:rPr>
                        <a:t>17th</a:t>
                      </a:r>
                    </a:p>
                  </a:txBody>
                  <a:tcPr marL="76200" marR="76200" anchor="ctr"/>
                </a:tc>
                <a:tc>
                  <a:txBody>
                    <a:bodyPr/>
                    <a:lstStyle/>
                    <a:p>
                      <a:pPr fontAlgn="base" latinLnBrk="0">
                        <a:buNone/>
                      </a:pPr>
                      <a:r>
                        <a:rPr lang="en-US" dirty="0">
                          <a:effectLst/>
                        </a:rPr>
                        <a:t>31 Dec, 2003</a:t>
                      </a:r>
                    </a:p>
                  </a:txBody>
                  <a:tcPr marL="76200" marR="76200" anchor="ctr"/>
                </a:tc>
                <a:tc>
                  <a:txBody>
                    <a:bodyPr/>
                    <a:lstStyle/>
                    <a:p>
                      <a:pPr fontAlgn="base" latinLnBrk="0">
                        <a:buNone/>
                      </a:pPr>
                      <a:r>
                        <a:rPr lang="en-US" dirty="0">
                          <a:effectLst/>
                        </a:rPr>
                        <a:t>Restored presidential powers ​</a:t>
                      </a:r>
                    </a:p>
                  </a:txBody>
                  <a:tcPr marL="76200" marR="76200" anchor="ctr"/>
                </a:tc>
                <a:extLst>
                  <a:ext uri="{0D108BD9-81ED-4DB2-BD59-A6C34878D82A}">
                    <a16:rowId xmlns:a16="http://schemas.microsoft.com/office/drawing/2014/main" val="2380382289"/>
                  </a:ext>
                </a:extLst>
              </a:tr>
            </a:tbl>
          </a:graphicData>
        </a:graphic>
      </p:graphicFrame>
    </p:spTree>
    <p:extLst>
      <p:ext uri="{BB962C8B-B14F-4D97-AF65-F5344CB8AC3E}">
        <p14:creationId xmlns:p14="http://schemas.microsoft.com/office/powerpoint/2010/main" val="42377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C7A5-3F1F-8DA3-0C94-9ADCDFEB0A75}"/>
              </a:ext>
            </a:extLst>
          </p:cNvPr>
          <p:cNvSpPr>
            <a:spLocks noGrp="1"/>
          </p:cNvSpPr>
          <p:nvPr>
            <p:ph type="title"/>
          </p:nvPr>
        </p:nvSpPr>
        <p:spPr/>
        <p:txBody>
          <a:bodyPr/>
          <a:lstStyle/>
          <a:p>
            <a:r>
              <a:rPr lang="en-US" b="1" dirty="0"/>
              <a:t>Enacted Amendments</a:t>
            </a:r>
            <a:endParaRPr lang="en-US" dirty="0"/>
          </a:p>
        </p:txBody>
      </p:sp>
      <p:graphicFrame>
        <p:nvGraphicFramePr>
          <p:cNvPr id="4" name="Content Placeholder 3">
            <a:extLst>
              <a:ext uri="{FF2B5EF4-FFF2-40B4-BE49-F238E27FC236}">
                <a16:creationId xmlns:a16="http://schemas.microsoft.com/office/drawing/2014/main" id="{3EFCCB44-6767-A117-1FBD-0EFC486300C6}"/>
              </a:ext>
            </a:extLst>
          </p:cNvPr>
          <p:cNvGraphicFramePr>
            <a:graphicFrameLocks noGrp="1"/>
          </p:cNvGraphicFramePr>
          <p:nvPr>
            <p:ph idx="1"/>
            <p:extLst>
              <p:ext uri="{D42A27DB-BD31-4B8C-83A1-F6EECF244321}">
                <p14:modId xmlns:p14="http://schemas.microsoft.com/office/powerpoint/2010/main" val="4234449939"/>
              </p:ext>
            </p:extLst>
          </p:nvPr>
        </p:nvGraphicFramePr>
        <p:xfrm>
          <a:off x="782423" y="2158738"/>
          <a:ext cx="10878534" cy="4176073"/>
        </p:xfrm>
        <a:graphic>
          <a:graphicData uri="http://schemas.openxmlformats.org/drawingml/2006/table">
            <a:tbl>
              <a:tblPr firstRow="1" bandRow="1">
                <a:tableStyleId>{5C22544A-7EE6-4342-B048-85BDC9FD1C3A}</a:tableStyleId>
              </a:tblPr>
              <a:tblGrid>
                <a:gridCol w="1668546">
                  <a:extLst>
                    <a:ext uri="{9D8B030D-6E8A-4147-A177-3AD203B41FA5}">
                      <a16:colId xmlns:a16="http://schemas.microsoft.com/office/drawing/2014/main" val="357921270"/>
                    </a:ext>
                  </a:extLst>
                </a:gridCol>
                <a:gridCol w="3714161">
                  <a:extLst>
                    <a:ext uri="{9D8B030D-6E8A-4147-A177-3AD203B41FA5}">
                      <a16:colId xmlns:a16="http://schemas.microsoft.com/office/drawing/2014/main" val="65858909"/>
                    </a:ext>
                  </a:extLst>
                </a:gridCol>
                <a:gridCol w="5495827">
                  <a:extLst>
                    <a:ext uri="{9D8B030D-6E8A-4147-A177-3AD203B41FA5}">
                      <a16:colId xmlns:a16="http://schemas.microsoft.com/office/drawing/2014/main" val="381418204"/>
                    </a:ext>
                  </a:extLst>
                </a:gridCol>
              </a:tblGrid>
              <a:tr h="435501">
                <a:tc>
                  <a:txBody>
                    <a:bodyPr/>
                    <a:lstStyle/>
                    <a:p>
                      <a:pPr algn="ctr" fontAlgn="t" latinLnBrk="0">
                        <a:buNone/>
                      </a:pPr>
                      <a:r>
                        <a:rPr lang="en-US" b="0" dirty="0">
                          <a:effectLst/>
                        </a:rPr>
                        <a:t>No.</a:t>
                      </a:r>
                    </a:p>
                  </a:txBody>
                  <a:tcPr marL="76200" marR="76200" marT="76200" marB="76200"/>
                </a:tc>
                <a:tc>
                  <a:txBody>
                    <a:bodyPr/>
                    <a:lstStyle/>
                    <a:p>
                      <a:pPr algn="ctr" fontAlgn="t" latinLnBrk="0">
                        <a:buNone/>
                      </a:pPr>
                      <a:r>
                        <a:rPr lang="en-US" b="0" dirty="0">
                          <a:effectLst/>
                        </a:rPr>
                        <a:t>Enactment Date</a:t>
                      </a:r>
                    </a:p>
                  </a:txBody>
                  <a:tcPr marL="76200" marR="76200" marT="76200" marB="76200"/>
                </a:tc>
                <a:tc>
                  <a:txBody>
                    <a:bodyPr/>
                    <a:lstStyle/>
                    <a:p>
                      <a:pPr algn="ctr" fontAlgn="t" latinLnBrk="0">
                        <a:buNone/>
                      </a:pPr>
                      <a:r>
                        <a:rPr lang="en-US" b="0" dirty="0">
                          <a:effectLst/>
                        </a:rPr>
                        <a:t>Key Purpose</a:t>
                      </a:r>
                    </a:p>
                  </a:txBody>
                  <a:tcPr marL="76200" marR="76200" marT="76200" marB="76200"/>
                </a:tc>
                <a:extLst>
                  <a:ext uri="{0D108BD9-81ED-4DB2-BD59-A6C34878D82A}">
                    <a16:rowId xmlns:a16="http://schemas.microsoft.com/office/drawing/2014/main" val="4281205448"/>
                  </a:ext>
                </a:extLst>
              </a:tr>
              <a:tr h="373286">
                <a:tc>
                  <a:txBody>
                    <a:bodyPr/>
                    <a:lstStyle/>
                    <a:p>
                      <a:pPr fontAlgn="base" latinLnBrk="0">
                        <a:buNone/>
                      </a:pPr>
                      <a:r>
                        <a:rPr lang="en-US" dirty="0">
                          <a:effectLst/>
                        </a:rPr>
                        <a:t>18th</a:t>
                      </a:r>
                    </a:p>
                  </a:txBody>
                  <a:tcPr marL="76200" marR="76200" anchor="ctr"/>
                </a:tc>
                <a:tc>
                  <a:txBody>
                    <a:bodyPr/>
                    <a:lstStyle/>
                    <a:p>
                      <a:pPr fontAlgn="base" latinLnBrk="0">
                        <a:buNone/>
                      </a:pPr>
                      <a:r>
                        <a:rPr lang="en-US" dirty="0">
                          <a:effectLst/>
                        </a:rPr>
                        <a:t>8 Apr, 2010</a:t>
                      </a:r>
                    </a:p>
                  </a:txBody>
                  <a:tcPr marL="76200" marR="76200" anchor="ctr"/>
                </a:tc>
                <a:tc>
                  <a:txBody>
                    <a:bodyPr/>
                    <a:lstStyle/>
                    <a:p>
                      <a:pPr fontAlgn="base" latinLnBrk="0">
                        <a:buNone/>
                      </a:pPr>
                      <a:r>
                        <a:rPr lang="en-US" sz="1800" dirty="0">
                          <a:effectLst/>
                        </a:rPr>
                        <a:t>Limited presidential powers, renamed NWFP ​</a:t>
                      </a:r>
                    </a:p>
                  </a:txBody>
                  <a:tcPr marL="76200" marR="76200" anchor="ctr"/>
                </a:tc>
                <a:extLst>
                  <a:ext uri="{0D108BD9-81ED-4DB2-BD59-A6C34878D82A}">
                    <a16:rowId xmlns:a16="http://schemas.microsoft.com/office/drawing/2014/main" val="616464954"/>
                  </a:ext>
                </a:extLst>
              </a:tr>
              <a:tr h="373286">
                <a:tc>
                  <a:txBody>
                    <a:bodyPr/>
                    <a:lstStyle/>
                    <a:p>
                      <a:pPr fontAlgn="base" latinLnBrk="0">
                        <a:buNone/>
                      </a:pPr>
                      <a:r>
                        <a:rPr lang="en-US">
                          <a:effectLst/>
                        </a:rPr>
                        <a:t>19th</a:t>
                      </a:r>
                    </a:p>
                  </a:txBody>
                  <a:tcPr marL="76200" marR="76200" anchor="ctr"/>
                </a:tc>
                <a:tc>
                  <a:txBody>
                    <a:bodyPr/>
                    <a:lstStyle/>
                    <a:p>
                      <a:pPr fontAlgn="base" latinLnBrk="0">
                        <a:buNone/>
                      </a:pPr>
                      <a:r>
                        <a:rPr lang="en-US" dirty="0">
                          <a:effectLst/>
                        </a:rPr>
                        <a:t>22 Dec, 2010</a:t>
                      </a:r>
                    </a:p>
                  </a:txBody>
                  <a:tcPr marL="76200" marR="76200" anchor="ctr"/>
                </a:tc>
                <a:tc>
                  <a:txBody>
                    <a:bodyPr/>
                    <a:lstStyle/>
                    <a:p>
                      <a:pPr fontAlgn="base" latinLnBrk="0">
                        <a:buNone/>
                      </a:pPr>
                      <a:r>
                        <a:rPr lang="en-US" sz="1800" dirty="0">
                          <a:effectLst/>
                        </a:rPr>
                        <a:t>Judicial appointment reforms ​</a:t>
                      </a:r>
                    </a:p>
                  </a:txBody>
                  <a:tcPr marL="76200" marR="76200" anchor="ctr"/>
                </a:tc>
                <a:extLst>
                  <a:ext uri="{0D108BD9-81ED-4DB2-BD59-A6C34878D82A}">
                    <a16:rowId xmlns:a16="http://schemas.microsoft.com/office/drawing/2014/main" val="218960220"/>
                  </a:ext>
                </a:extLst>
              </a:tr>
              <a:tr h="373286">
                <a:tc>
                  <a:txBody>
                    <a:bodyPr/>
                    <a:lstStyle/>
                    <a:p>
                      <a:pPr fontAlgn="base" latinLnBrk="0">
                        <a:buNone/>
                      </a:pPr>
                      <a:r>
                        <a:rPr lang="en-US">
                          <a:effectLst/>
                        </a:rPr>
                        <a:t>20th</a:t>
                      </a:r>
                    </a:p>
                  </a:txBody>
                  <a:tcPr marL="76200" marR="76200" anchor="ctr"/>
                </a:tc>
                <a:tc>
                  <a:txBody>
                    <a:bodyPr/>
                    <a:lstStyle/>
                    <a:p>
                      <a:pPr fontAlgn="base" latinLnBrk="0">
                        <a:buNone/>
                      </a:pPr>
                      <a:r>
                        <a:rPr lang="en-US" dirty="0">
                          <a:effectLst/>
                        </a:rPr>
                        <a:t>14 Feb, 2012</a:t>
                      </a:r>
                    </a:p>
                  </a:txBody>
                  <a:tcPr marL="76200" marR="76200" anchor="ctr"/>
                </a:tc>
                <a:tc>
                  <a:txBody>
                    <a:bodyPr/>
                    <a:lstStyle/>
                    <a:p>
                      <a:pPr fontAlgn="base" latinLnBrk="0">
                        <a:buNone/>
                      </a:pPr>
                      <a:r>
                        <a:rPr lang="en-US" sz="1800" dirty="0">
                          <a:effectLst/>
                        </a:rPr>
                        <a:t>Electoral reforms ​</a:t>
                      </a:r>
                    </a:p>
                  </a:txBody>
                  <a:tcPr marL="76200" marR="76200" anchor="ctr"/>
                </a:tc>
                <a:extLst>
                  <a:ext uri="{0D108BD9-81ED-4DB2-BD59-A6C34878D82A}">
                    <a16:rowId xmlns:a16="http://schemas.microsoft.com/office/drawing/2014/main" val="1197436911"/>
                  </a:ext>
                </a:extLst>
              </a:tr>
              <a:tr h="373286">
                <a:tc>
                  <a:txBody>
                    <a:bodyPr/>
                    <a:lstStyle/>
                    <a:p>
                      <a:pPr fontAlgn="base" latinLnBrk="0">
                        <a:buNone/>
                      </a:pPr>
                      <a:r>
                        <a:rPr lang="en-US">
                          <a:effectLst/>
                        </a:rPr>
                        <a:t>21st</a:t>
                      </a:r>
                    </a:p>
                  </a:txBody>
                  <a:tcPr marL="76200" marR="76200" anchor="ctr"/>
                </a:tc>
                <a:tc>
                  <a:txBody>
                    <a:bodyPr/>
                    <a:lstStyle/>
                    <a:p>
                      <a:pPr fontAlgn="base" latinLnBrk="0">
                        <a:buNone/>
                      </a:pPr>
                      <a:r>
                        <a:rPr lang="en-US" dirty="0">
                          <a:effectLst/>
                        </a:rPr>
                        <a:t>7 Jan, 2015</a:t>
                      </a:r>
                    </a:p>
                  </a:txBody>
                  <a:tcPr marL="76200" marR="76200" anchor="ctr"/>
                </a:tc>
                <a:tc>
                  <a:txBody>
                    <a:bodyPr/>
                    <a:lstStyle/>
                    <a:p>
                      <a:pPr fontAlgn="base" latinLnBrk="0">
                        <a:buNone/>
                      </a:pPr>
                      <a:r>
                        <a:rPr lang="en-US" sz="1800" dirty="0">
                          <a:effectLst/>
                        </a:rPr>
                        <a:t>Established military courts ​</a:t>
                      </a:r>
                    </a:p>
                  </a:txBody>
                  <a:tcPr marL="76200" marR="76200" anchor="ctr"/>
                </a:tc>
                <a:extLst>
                  <a:ext uri="{0D108BD9-81ED-4DB2-BD59-A6C34878D82A}">
                    <a16:rowId xmlns:a16="http://schemas.microsoft.com/office/drawing/2014/main" val="3772112835"/>
                  </a:ext>
                </a:extLst>
              </a:tr>
              <a:tr h="373286">
                <a:tc>
                  <a:txBody>
                    <a:bodyPr/>
                    <a:lstStyle/>
                    <a:p>
                      <a:pPr fontAlgn="base" latinLnBrk="0">
                        <a:buNone/>
                      </a:pPr>
                      <a:r>
                        <a:rPr lang="en-US">
                          <a:effectLst/>
                        </a:rPr>
                        <a:t>22nd</a:t>
                      </a:r>
                    </a:p>
                  </a:txBody>
                  <a:tcPr marL="76200" marR="76200" anchor="ctr"/>
                </a:tc>
                <a:tc>
                  <a:txBody>
                    <a:bodyPr/>
                    <a:lstStyle/>
                    <a:p>
                      <a:pPr fontAlgn="base" latinLnBrk="0">
                        <a:buNone/>
                      </a:pPr>
                      <a:r>
                        <a:rPr lang="en-US" dirty="0">
                          <a:effectLst/>
                        </a:rPr>
                        <a:t>8 Jun, 2016</a:t>
                      </a:r>
                    </a:p>
                  </a:txBody>
                  <a:tcPr marL="76200" marR="76200" anchor="ctr"/>
                </a:tc>
                <a:tc>
                  <a:txBody>
                    <a:bodyPr/>
                    <a:lstStyle/>
                    <a:p>
                      <a:pPr fontAlgn="base" latinLnBrk="0">
                        <a:buNone/>
                      </a:pPr>
                      <a:r>
                        <a:rPr lang="en-US" sz="1800" dirty="0">
                          <a:effectLst/>
                        </a:rPr>
                        <a:t>ECP powers to Chief Commissioner ​</a:t>
                      </a:r>
                    </a:p>
                  </a:txBody>
                  <a:tcPr marL="76200" marR="76200" anchor="ctr"/>
                </a:tc>
                <a:extLst>
                  <a:ext uri="{0D108BD9-81ED-4DB2-BD59-A6C34878D82A}">
                    <a16:rowId xmlns:a16="http://schemas.microsoft.com/office/drawing/2014/main" val="702185440"/>
                  </a:ext>
                </a:extLst>
              </a:tr>
              <a:tr h="373286">
                <a:tc>
                  <a:txBody>
                    <a:bodyPr/>
                    <a:lstStyle/>
                    <a:p>
                      <a:pPr fontAlgn="base" latinLnBrk="0">
                        <a:buNone/>
                      </a:pPr>
                      <a:r>
                        <a:rPr lang="en-US">
                          <a:effectLst/>
                        </a:rPr>
                        <a:t>23rd</a:t>
                      </a:r>
                    </a:p>
                  </a:txBody>
                  <a:tcPr marL="76200" marR="76200" anchor="ctr"/>
                </a:tc>
                <a:tc>
                  <a:txBody>
                    <a:bodyPr/>
                    <a:lstStyle/>
                    <a:p>
                      <a:pPr fontAlgn="base" latinLnBrk="0">
                        <a:buNone/>
                      </a:pPr>
                      <a:r>
                        <a:rPr lang="en-US" dirty="0">
                          <a:effectLst/>
                        </a:rPr>
                        <a:t>7 Jan, 2017</a:t>
                      </a:r>
                    </a:p>
                  </a:txBody>
                  <a:tcPr marL="76200" marR="76200" anchor="ctr"/>
                </a:tc>
                <a:tc>
                  <a:txBody>
                    <a:bodyPr/>
                    <a:lstStyle/>
                    <a:p>
                      <a:pPr fontAlgn="base" latinLnBrk="0">
                        <a:buNone/>
                      </a:pPr>
                      <a:r>
                        <a:rPr lang="en-US" sz="1800" dirty="0">
                          <a:effectLst/>
                        </a:rPr>
                        <a:t>Extended military courts ​</a:t>
                      </a:r>
                    </a:p>
                  </a:txBody>
                  <a:tcPr marL="76200" marR="76200" anchor="ctr"/>
                </a:tc>
                <a:extLst>
                  <a:ext uri="{0D108BD9-81ED-4DB2-BD59-A6C34878D82A}">
                    <a16:rowId xmlns:a16="http://schemas.microsoft.com/office/drawing/2014/main" val="3248294797"/>
                  </a:ext>
                </a:extLst>
              </a:tr>
              <a:tr h="373286">
                <a:tc>
                  <a:txBody>
                    <a:bodyPr/>
                    <a:lstStyle/>
                    <a:p>
                      <a:pPr fontAlgn="base" latinLnBrk="0">
                        <a:buNone/>
                      </a:pPr>
                      <a:r>
                        <a:rPr lang="en-US">
                          <a:effectLst/>
                        </a:rPr>
                        <a:t>24th</a:t>
                      </a:r>
                    </a:p>
                  </a:txBody>
                  <a:tcPr marL="76200" marR="76200" anchor="ctr"/>
                </a:tc>
                <a:tc>
                  <a:txBody>
                    <a:bodyPr/>
                    <a:lstStyle/>
                    <a:p>
                      <a:pPr fontAlgn="base" latinLnBrk="0">
                        <a:buNone/>
                      </a:pPr>
                      <a:r>
                        <a:rPr lang="en-US" dirty="0">
                          <a:effectLst/>
                        </a:rPr>
                        <a:t>22 Dec, 2017</a:t>
                      </a:r>
                    </a:p>
                  </a:txBody>
                  <a:tcPr marL="76200" marR="76200" anchor="ctr"/>
                </a:tc>
                <a:tc>
                  <a:txBody>
                    <a:bodyPr/>
                    <a:lstStyle/>
                    <a:p>
                      <a:pPr fontAlgn="base" latinLnBrk="0">
                        <a:buNone/>
                      </a:pPr>
                      <a:r>
                        <a:rPr lang="en-US" sz="1800" dirty="0">
                          <a:effectLst/>
                        </a:rPr>
                        <a:t>Seat reallocation post-census </a:t>
                      </a:r>
                    </a:p>
                  </a:txBody>
                  <a:tcPr marL="76200" marR="76200" anchor="ctr"/>
                </a:tc>
                <a:extLst>
                  <a:ext uri="{0D108BD9-81ED-4DB2-BD59-A6C34878D82A}">
                    <a16:rowId xmlns:a16="http://schemas.microsoft.com/office/drawing/2014/main" val="2044013274"/>
                  </a:ext>
                </a:extLst>
              </a:tr>
              <a:tr h="373286">
                <a:tc>
                  <a:txBody>
                    <a:bodyPr/>
                    <a:lstStyle/>
                    <a:p>
                      <a:pPr fontAlgn="base" latinLnBrk="0">
                        <a:buNone/>
                      </a:pPr>
                      <a:r>
                        <a:rPr lang="en-US" dirty="0">
                          <a:effectLst/>
                        </a:rPr>
                        <a:t>25th</a:t>
                      </a:r>
                    </a:p>
                  </a:txBody>
                  <a:tcPr marL="76200" marR="76200" anchor="ctr"/>
                </a:tc>
                <a:tc>
                  <a:txBody>
                    <a:bodyPr/>
                    <a:lstStyle/>
                    <a:p>
                      <a:pPr fontAlgn="base" latinLnBrk="0">
                        <a:buNone/>
                      </a:pPr>
                      <a:r>
                        <a:rPr lang="en-US" dirty="0">
                          <a:effectLst/>
                        </a:rPr>
                        <a:t>31 May, 2018</a:t>
                      </a:r>
                    </a:p>
                  </a:txBody>
                  <a:tcPr marL="76200" marR="76200" anchor="ctr"/>
                </a:tc>
                <a:tc>
                  <a:txBody>
                    <a:bodyPr/>
                    <a:lstStyle/>
                    <a:p>
                      <a:pPr fontAlgn="base" latinLnBrk="0">
                        <a:buNone/>
                      </a:pPr>
                      <a:r>
                        <a:rPr lang="en-US" sz="1800" dirty="0">
                          <a:effectLst/>
                        </a:rPr>
                        <a:t>Merged FATA into KPK ​</a:t>
                      </a:r>
                    </a:p>
                  </a:txBody>
                  <a:tcPr marL="76200" marR="76200" anchor="ctr"/>
                </a:tc>
                <a:extLst>
                  <a:ext uri="{0D108BD9-81ED-4DB2-BD59-A6C34878D82A}">
                    <a16:rowId xmlns:a16="http://schemas.microsoft.com/office/drawing/2014/main" val="1475272211"/>
                  </a:ext>
                </a:extLst>
              </a:tr>
              <a:tr h="373286">
                <a:tc>
                  <a:txBody>
                    <a:bodyPr/>
                    <a:lstStyle/>
                    <a:p>
                      <a:pPr fontAlgn="base" latinLnBrk="0">
                        <a:buNone/>
                      </a:pPr>
                      <a:r>
                        <a:rPr lang="en-US" dirty="0">
                          <a:effectLst/>
                        </a:rPr>
                        <a:t>26th</a:t>
                      </a:r>
                    </a:p>
                  </a:txBody>
                  <a:tcPr marL="76200" marR="76200" anchor="ctr"/>
                </a:tc>
                <a:tc>
                  <a:txBody>
                    <a:bodyPr/>
                    <a:lstStyle/>
                    <a:p>
                      <a:pPr fontAlgn="base" latinLnBrk="0">
                        <a:buNone/>
                      </a:pPr>
                      <a:r>
                        <a:rPr lang="en-US" dirty="0">
                          <a:effectLst/>
                        </a:rPr>
                        <a:t>21 Oct, 2024</a:t>
                      </a:r>
                    </a:p>
                  </a:txBody>
                  <a:tcPr marL="76200" marR="76200" anchor="ctr"/>
                </a:tc>
                <a:tc>
                  <a:txBody>
                    <a:bodyPr/>
                    <a:lstStyle/>
                    <a:p>
                      <a:pPr fontAlgn="base" latinLnBrk="0">
                        <a:buNone/>
                      </a:pPr>
                      <a:r>
                        <a:rPr lang="en-US" sz="1800" dirty="0">
                          <a:effectLst/>
                        </a:rPr>
                        <a:t>Fixed chief justice term, 27 clauses ​</a:t>
                      </a:r>
                    </a:p>
                  </a:txBody>
                  <a:tcPr marL="76200" marR="76200" anchor="ctr"/>
                </a:tc>
                <a:extLst>
                  <a:ext uri="{0D108BD9-81ED-4DB2-BD59-A6C34878D82A}">
                    <a16:rowId xmlns:a16="http://schemas.microsoft.com/office/drawing/2014/main" val="2983318839"/>
                  </a:ext>
                </a:extLst>
              </a:tr>
              <a:tr h="380998">
                <a:tc>
                  <a:txBody>
                    <a:bodyPr/>
                    <a:lstStyle/>
                    <a:p>
                      <a:pPr fontAlgn="base" latinLnBrk="0">
                        <a:buNone/>
                      </a:pPr>
                      <a:r>
                        <a:rPr lang="en-US" dirty="0">
                          <a:effectLst/>
                        </a:rPr>
                        <a:t>27th</a:t>
                      </a:r>
                    </a:p>
                  </a:txBody>
                  <a:tcPr marL="76200" marR="76200" anchor="ctr"/>
                </a:tc>
                <a:tc>
                  <a:txBody>
                    <a:bodyPr/>
                    <a:lstStyle/>
                    <a:p>
                      <a:pPr fontAlgn="base" latinLnBrk="0">
                        <a:buNone/>
                      </a:pPr>
                      <a:r>
                        <a:rPr lang="en-US" dirty="0">
                          <a:effectLst/>
                        </a:rPr>
                        <a:t>13 Nov, 2025</a:t>
                      </a:r>
                    </a:p>
                  </a:txBody>
                  <a:tcPr marL="76200" marR="76200" anchor="ctr"/>
                </a:tc>
                <a:tc>
                  <a:txBody>
                    <a:bodyPr/>
                    <a:lstStyle/>
                    <a:p>
                      <a:pPr fontAlgn="base" latinLnBrk="0">
                        <a:buNone/>
                      </a:pPr>
                      <a:r>
                        <a:rPr lang="en-US" sz="1800" dirty="0">
                          <a:effectLst/>
                        </a:rPr>
                        <a:t>Judicial reforms, Constitutional Court, military changes</a:t>
                      </a:r>
                    </a:p>
                  </a:txBody>
                  <a:tcPr marL="76200" marR="76200" anchor="ctr"/>
                </a:tc>
                <a:extLst>
                  <a:ext uri="{0D108BD9-81ED-4DB2-BD59-A6C34878D82A}">
                    <a16:rowId xmlns:a16="http://schemas.microsoft.com/office/drawing/2014/main" val="401337608"/>
                  </a:ext>
                </a:extLst>
              </a:tr>
            </a:tbl>
          </a:graphicData>
        </a:graphic>
      </p:graphicFrame>
    </p:spTree>
    <p:extLst>
      <p:ext uri="{BB962C8B-B14F-4D97-AF65-F5344CB8AC3E}">
        <p14:creationId xmlns:p14="http://schemas.microsoft.com/office/powerpoint/2010/main" val="1814933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p:txBody>
          <a:bodyPr>
            <a:normAutofit/>
          </a:bodyPr>
          <a:lstStyle/>
          <a:p>
            <a:r>
              <a:rPr lang="en-US" sz="3200" b="1" dirty="0"/>
              <a:t>Notable Constitutional Amendments And Their Implications</a:t>
            </a:r>
            <a:endParaRPr lang="en-US" sz="3200" dirty="0"/>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a:xfrm>
            <a:off x="744717" y="2421850"/>
            <a:ext cx="10689995" cy="3823086"/>
          </a:xfrm>
        </p:spPr>
        <p:txBody>
          <a:bodyPr>
            <a:normAutofit fontScale="55000" lnSpcReduction="20000"/>
          </a:bodyPr>
          <a:lstStyle/>
          <a:p>
            <a:pPr marL="0" indent="0" algn="ctr">
              <a:buNone/>
            </a:pPr>
            <a:r>
              <a:rPr lang="en-US" sz="3800" b="1" u="sng" dirty="0"/>
              <a:t>2</a:t>
            </a:r>
            <a:r>
              <a:rPr lang="en-US" sz="3800" b="1" u="sng" baseline="30000" dirty="0"/>
              <a:t>nd</a:t>
            </a:r>
            <a:r>
              <a:rPr lang="en-US" sz="3800" b="1" u="sng" dirty="0"/>
              <a:t> AMENDMENT</a:t>
            </a:r>
          </a:p>
          <a:p>
            <a:pPr marL="0" indent="0">
              <a:buNone/>
            </a:pPr>
            <a:r>
              <a:rPr lang="en-US" sz="2900" b="1" dirty="0"/>
              <a:t>    The</a:t>
            </a:r>
            <a:r>
              <a:rPr lang="en-US" sz="2900" dirty="0"/>
              <a:t> Second Amendment to Pakistan's 1973 Constitution, enacted on September 7, 1974, under Prime Minister Zulfikar Ali Bhutto, officially declared Ahmadis (referred to as Qadiani or Lahori group) as non-Muslims. It modified Article 106(3) to explicitly exclude Ahmadis from the definition of Muslims for legislative seat allocation purposes. Article 260(3) was also amended to define "Muslim" as excluding those who do not believe Muhammad was the final prophet, listing Ahmadis alongside other faiths.</a:t>
            </a:r>
          </a:p>
          <a:p>
            <a:pPr marL="0" indent="0" algn="ctr">
              <a:buNone/>
            </a:pPr>
            <a:endParaRPr lang="en-US" sz="2300" b="1" u="sng" dirty="0"/>
          </a:p>
          <a:p>
            <a:pPr marL="0" indent="0" algn="ctr">
              <a:buNone/>
            </a:pPr>
            <a:r>
              <a:rPr lang="en-US" b="1" u="sng" dirty="0"/>
              <a:t>IMPLICATIONS</a:t>
            </a:r>
          </a:p>
          <a:p>
            <a:pPr marL="0" indent="0">
              <a:buNone/>
            </a:pPr>
            <a:r>
              <a:rPr lang="en-US" sz="2900" dirty="0"/>
              <a:t>     The Second Constitutional Amendment of 1974 is one of the most significant amendments in Pakistan’s constitutional history. Through this amendment, Article 260 of the Constitution was modified to define the term “Muslim” and to declare the Ahmadi community as non-Muslims for constitutional and legal purposes. The amendment has had far-reaching constitutional, political, and social implications.</a:t>
            </a:r>
            <a:endParaRPr lang="en-US" sz="2900" b="1" u="sng" dirty="0"/>
          </a:p>
          <a:p>
            <a:pPr marL="0" indent="0">
              <a:buNone/>
            </a:pPr>
            <a:endParaRPr lang="en-US" sz="2900" dirty="0"/>
          </a:p>
          <a:p>
            <a:pPr marL="0" indent="0">
              <a:buNone/>
            </a:pPr>
            <a:br>
              <a:rPr lang="en-US" sz="2200" dirty="0"/>
            </a:br>
            <a:endParaRPr lang="en-US" sz="2200" dirty="0"/>
          </a:p>
          <a:p>
            <a:pPr marL="0" indent="0">
              <a:buNone/>
            </a:pPr>
            <a:endParaRPr lang="en-US" sz="2600" dirty="0"/>
          </a:p>
          <a:p>
            <a:pPr marL="0" indent="0">
              <a:buNone/>
            </a:pPr>
            <a:endParaRPr lang="en-US" sz="2600" b="1"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8028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a:xfrm>
            <a:off x="748144" y="982132"/>
            <a:ext cx="10702636" cy="1303867"/>
          </a:xfrm>
        </p:spPr>
        <p:txBody>
          <a:bodyPr>
            <a:noAutofit/>
          </a:bodyPr>
          <a:lstStyle/>
          <a:p>
            <a:r>
              <a:rPr lang="en-US" b="1" dirty="0"/>
              <a:t>2</a:t>
            </a:r>
            <a:r>
              <a:rPr lang="en-US" b="1" baseline="30000" dirty="0"/>
              <a:t>nd</a:t>
            </a:r>
            <a:r>
              <a:rPr lang="en-US" b="1" dirty="0"/>
              <a:t> Amendment And Its Implications</a:t>
            </a:r>
            <a:br>
              <a:rPr lang="en-US" sz="3200" b="1" u="sng" dirty="0"/>
            </a:br>
            <a:endParaRPr lang="en-US" sz="3200"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a:xfrm>
            <a:off x="748144" y="2441863"/>
            <a:ext cx="10702637" cy="3782291"/>
          </a:xfrm>
        </p:spPr>
        <p:txBody>
          <a:bodyPr>
            <a:normAutofit fontScale="70000" lnSpcReduction="20000"/>
          </a:bodyPr>
          <a:lstStyle/>
          <a:p>
            <a:pPr marL="0" indent="0">
              <a:buNone/>
            </a:pPr>
            <a:r>
              <a:rPr lang="en-US" sz="3400" b="1" u="sng" dirty="0"/>
              <a:t>1. Constitutional Definition of a Muslim</a:t>
            </a:r>
          </a:p>
          <a:p>
            <a:pPr marL="0" indent="0">
              <a:buNone/>
            </a:pPr>
            <a:r>
              <a:rPr lang="en-US" sz="3200" dirty="0"/>
              <a:t>   The amendment provided a clear constitutional definition of a Muslim, emphasizing belief in the </a:t>
            </a:r>
            <a:r>
              <a:rPr lang="en-US" sz="3200" b="1" dirty="0"/>
              <a:t>finality of Prophethood of Muhammad (</a:t>
            </a:r>
            <a:r>
              <a:rPr lang="ar-SA" sz="3200" b="1" dirty="0"/>
              <a:t>ﷺ)</a:t>
            </a:r>
            <a:r>
              <a:rPr lang="ar-SA" sz="3200" dirty="0"/>
              <a:t>. </a:t>
            </a:r>
            <a:r>
              <a:rPr lang="en-US" sz="3200" dirty="0"/>
              <a:t>This definition became legally binding and applicable to all constitutional provisions, thereby introducing religious criteria into constitutional law.</a:t>
            </a:r>
          </a:p>
          <a:p>
            <a:pPr marL="0" indent="0">
              <a:buNone/>
            </a:pPr>
            <a:br>
              <a:rPr lang="en-US" sz="3400" u="sng" dirty="0"/>
            </a:br>
            <a:r>
              <a:rPr lang="en-US" sz="3400" b="1" u="sng" dirty="0"/>
              <a:t>2. Legal Status of the Ahmadi Community</a:t>
            </a:r>
          </a:p>
          <a:p>
            <a:pPr marL="0" indent="0">
              <a:buNone/>
            </a:pPr>
            <a:r>
              <a:rPr lang="en-US" sz="3200" dirty="0"/>
              <a:t>   As a result of the amendment, Ahmadis (Qadiani and Lahoris) were declared non-Muslims. This constitutional classification altered their legal and religious status within the state framework and distinguished them from Muslims in matters governed by Islamic provisions of the Constitution.</a:t>
            </a:r>
          </a:p>
          <a:p>
            <a:pPr marL="0" indent="0">
              <a:buNone/>
            </a:pPr>
            <a:endParaRPr lang="en-US" sz="3200" dirty="0"/>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5834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FB46-554E-E130-2DEC-99D308FEA7FA}"/>
              </a:ext>
            </a:extLst>
          </p:cNvPr>
          <p:cNvSpPr>
            <a:spLocks noGrp="1"/>
          </p:cNvSpPr>
          <p:nvPr>
            <p:ph type="title"/>
          </p:nvPr>
        </p:nvSpPr>
        <p:spPr>
          <a:xfrm>
            <a:off x="650449" y="982132"/>
            <a:ext cx="10887959" cy="1303867"/>
          </a:xfrm>
        </p:spPr>
        <p:txBody>
          <a:bodyPr>
            <a:normAutofit fontScale="90000"/>
          </a:bodyPr>
          <a:lstStyle/>
          <a:p>
            <a:r>
              <a:rPr lang="en-US" sz="5400" b="1" u="sng" dirty="0"/>
              <a:t>2</a:t>
            </a:r>
            <a:r>
              <a:rPr lang="en-US" sz="5400" b="1" u="sng" baseline="30000" dirty="0"/>
              <a:t>nd</a:t>
            </a:r>
            <a:r>
              <a:rPr lang="en-US" sz="5400" b="1" u="sng" dirty="0"/>
              <a:t> Amendment And Its Implications</a:t>
            </a:r>
            <a:endParaRPr lang="en-US" sz="5400" dirty="0"/>
          </a:p>
        </p:txBody>
      </p:sp>
      <p:sp>
        <p:nvSpPr>
          <p:cNvPr id="3" name="Content Placeholder 2">
            <a:extLst>
              <a:ext uri="{FF2B5EF4-FFF2-40B4-BE49-F238E27FC236}">
                <a16:creationId xmlns:a16="http://schemas.microsoft.com/office/drawing/2014/main" id="{42DC7020-329E-9D03-1B00-516DBA71E43F}"/>
              </a:ext>
            </a:extLst>
          </p:cNvPr>
          <p:cNvSpPr>
            <a:spLocks noGrp="1"/>
          </p:cNvSpPr>
          <p:nvPr>
            <p:ph idx="1"/>
          </p:nvPr>
        </p:nvSpPr>
        <p:spPr>
          <a:xfrm>
            <a:off x="829559" y="2556931"/>
            <a:ext cx="10708849" cy="3551637"/>
          </a:xfrm>
        </p:spPr>
        <p:txBody>
          <a:bodyPr>
            <a:normAutofit fontScale="62500" lnSpcReduction="20000"/>
          </a:bodyPr>
          <a:lstStyle/>
          <a:p>
            <a:pPr marL="0" indent="0">
              <a:buNone/>
            </a:pPr>
            <a:r>
              <a:rPr lang="en-US" sz="3400" b="1" u="sng" dirty="0"/>
              <a:t>3. Impact on Fundamental Rights</a:t>
            </a:r>
          </a:p>
          <a:p>
            <a:pPr marL="0" indent="0">
              <a:buNone/>
            </a:pPr>
            <a:r>
              <a:rPr lang="en-US" dirty="0"/>
              <a:t>   </a:t>
            </a:r>
            <a:r>
              <a:rPr lang="en-US" sz="2900" dirty="0"/>
              <a:t>Although Ahmadis continue to enjoy basic fundamental rights such as the right to life, property, and due process, the amendment indirectly restricted their </a:t>
            </a:r>
            <a:r>
              <a:rPr lang="en-US" sz="2900" b="1" dirty="0"/>
              <a:t>religious freedom</a:t>
            </a:r>
            <a:r>
              <a:rPr lang="en-US" sz="2900" dirty="0"/>
              <a:t>. It also paved the way for subsequent laws that further regulated their religious practices.</a:t>
            </a:r>
          </a:p>
          <a:p>
            <a:pPr marL="0" indent="0">
              <a:buNone/>
            </a:pPr>
            <a:br>
              <a:rPr lang="en-US" sz="2900" dirty="0"/>
            </a:br>
            <a:endParaRPr lang="en-US" sz="2900" dirty="0"/>
          </a:p>
          <a:p>
            <a:pPr marL="0" indent="0">
              <a:buNone/>
            </a:pPr>
            <a:r>
              <a:rPr lang="en-US" sz="3200" b="1" u="sng" dirty="0"/>
              <a:t>4. Political and Electoral Implications</a:t>
            </a:r>
          </a:p>
          <a:p>
            <a:pPr marL="0" indent="0">
              <a:buNone/>
            </a:pPr>
            <a:r>
              <a:rPr lang="en-US" sz="2900" dirty="0"/>
              <a:t>    The amendment influenced political participation by:</a:t>
            </a:r>
          </a:p>
          <a:p>
            <a:pPr marL="0" indent="0">
              <a:buNone/>
            </a:pPr>
            <a:r>
              <a:rPr lang="en-US" sz="2900" dirty="0"/>
              <a:t>Preventing Ahmadis from identifying as Muslims in electoral processes</a:t>
            </a:r>
          </a:p>
          <a:p>
            <a:pPr marL="0" indent="0">
              <a:buNone/>
            </a:pPr>
            <a:r>
              <a:rPr lang="en-US" sz="2900" dirty="0"/>
              <a:t>Restricting access to constitutional offices reserved for Muslims, such as </a:t>
            </a:r>
            <a:r>
              <a:rPr lang="en-US" sz="2900" b="1" dirty="0"/>
              <a:t>President and Prime Minister</a:t>
            </a:r>
            <a:br>
              <a:rPr lang="en-US" sz="2900" dirty="0"/>
            </a:br>
            <a:r>
              <a:rPr lang="en-US" sz="2900" dirty="0"/>
              <a:t>This resulted in separate electoral arrangements and limited political inclusion.</a:t>
            </a:r>
          </a:p>
          <a:p>
            <a:endParaRPr lang="en-US" dirty="0"/>
          </a:p>
        </p:txBody>
      </p:sp>
      <p:pic>
        <p:nvPicPr>
          <p:cNvPr id="4" name="Picture 3">
            <a:extLst>
              <a:ext uri="{FF2B5EF4-FFF2-40B4-BE49-F238E27FC236}">
                <a16:creationId xmlns:a16="http://schemas.microsoft.com/office/drawing/2014/main" id="{AB5D41DC-DBC0-60C8-E720-2B902E835A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961731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5EA0-E9C1-EBEC-77C5-C9134D94769C}"/>
              </a:ext>
            </a:extLst>
          </p:cNvPr>
          <p:cNvSpPr>
            <a:spLocks noGrp="1"/>
          </p:cNvSpPr>
          <p:nvPr>
            <p:ph type="title"/>
          </p:nvPr>
        </p:nvSpPr>
        <p:spPr>
          <a:xfrm>
            <a:off x="713577" y="923196"/>
            <a:ext cx="10805978" cy="1303867"/>
          </a:xfrm>
        </p:spPr>
        <p:txBody>
          <a:bodyPr>
            <a:normAutofit/>
          </a:bodyPr>
          <a:lstStyle/>
          <a:p>
            <a:r>
              <a:rPr lang="en-US" b="1" dirty="0"/>
              <a:t>2</a:t>
            </a:r>
            <a:r>
              <a:rPr lang="en-US" b="1" baseline="30000" dirty="0"/>
              <a:t>nd</a:t>
            </a:r>
            <a:r>
              <a:rPr lang="en-US" b="1" dirty="0"/>
              <a:t> Amendment And Its Implications</a:t>
            </a:r>
            <a:endParaRPr lang="en-US" dirty="0"/>
          </a:p>
        </p:txBody>
      </p:sp>
      <p:sp>
        <p:nvSpPr>
          <p:cNvPr id="3" name="Content Placeholder 2">
            <a:extLst>
              <a:ext uri="{FF2B5EF4-FFF2-40B4-BE49-F238E27FC236}">
                <a16:creationId xmlns:a16="http://schemas.microsoft.com/office/drawing/2014/main" id="{FA0546A6-3D7A-73CF-354B-233E2A0F1FEE}"/>
              </a:ext>
            </a:extLst>
          </p:cNvPr>
          <p:cNvSpPr>
            <a:spLocks noGrp="1"/>
          </p:cNvSpPr>
          <p:nvPr>
            <p:ph idx="1"/>
          </p:nvPr>
        </p:nvSpPr>
        <p:spPr>
          <a:xfrm>
            <a:off x="791852" y="2556932"/>
            <a:ext cx="10586301" cy="3636478"/>
          </a:xfrm>
        </p:spPr>
        <p:txBody>
          <a:bodyPr>
            <a:normAutofit fontScale="25000" lnSpcReduction="20000"/>
          </a:bodyPr>
          <a:lstStyle/>
          <a:p>
            <a:pPr marL="0" indent="0">
              <a:buNone/>
            </a:pPr>
            <a:r>
              <a:rPr lang="en-US" sz="8000" b="1" u="sng" dirty="0"/>
              <a:t>5. Islamization of the Constitutional Framework</a:t>
            </a:r>
          </a:p>
          <a:p>
            <a:pPr marL="0" indent="0">
              <a:buNone/>
            </a:pPr>
            <a:r>
              <a:rPr lang="en-US" sz="7200" dirty="0"/>
              <a:t>  The Second Amendment reinforced the </a:t>
            </a:r>
            <a:r>
              <a:rPr lang="en-US" sz="7200" b="1" dirty="0"/>
              <a:t>Islamic character of the Constitution</a:t>
            </a:r>
            <a:r>
              <a:rPr lang="en-US" sz="7200" dirty="0"/>
              <a:t> and set a precedent for incorporating religious definitions into constitutional provisions. It later facilitated broader Islamization policies, particularly during the Zia-ul-Haq era.</a:t>
            </a:r>
          </a:p>
          <a:p>
            <a:pPr marL="0" indent="0">
              <a:buNone/>
            </a:pPr>
            <a:r>
              <a:rPr lang="en-US" sz="8000" b="1" u="sng" dirty="0"/>
              <a:t>6. Social and Societal Implications</a:t>
            </a:r>
          </a:p>
          <a:p>
            <a:pPr marL="0" indent="0">
              <a:buNone/>
            </a:pPr>
            <a:r>
              <a:rPr lang="en-US" sz="7200" dirty="0"/>
              <a:t>  The amendment contributed to increased religious polarization and social exclusion. It intensified sectarian divisions and led to discrimination against the Ahmadi community, affecting social cohesion and minority integration.</a:t>
            </a:r>
          </a:p>
          <a:p>
            <a:pPr marL="0" indent="0">
              <a:buNone/>
            </a:pPr>
            <a:br>
              <a:rPr lang="en-US" dirty="0"/>
            </a:br>
            <a:r>
              <a:rPr lang="en-US" sz="8000" b="1" u="sng" dirty="0"/>
              <a:t>7. International and Human Rights Concerns</a:t>
            </a:r>
          </a:p>
          <a:p>
            <a:pPr marL="0" indent="0">
              <a:buNone/>
            </a:pPr>
            <a:r>
              <a:rPr lang="en-US" sz="7200" dirty="0"/>
              <a:t>  At the international level, the amendment has been criticized for conflicting with principles of equality before law and freedom of religion. Human rights organizations argue that it undermines Pakistan’s commitments to international human rights norms.</a:t>
            </a:r>
          </a:p>
          <a:p>
            <a:endParaRPr lang="en-US" dirty="0"/>
          </a:p>
        </p:txBody>
      </p:sp>
      <p:pic>
        <p:nvPicPr>
          <p:cNvPr id="4" name="Picture 3">
            <a:extLst>
              <a:ext uri="{FF2B5EF4-FFF2-40B4-BE49-F238E27FC236}">
                <a16:creationId xmlns:a16="http://schemas.microsoft.com/office/drawing/2014/main" id="{A1D42351-9DAF-38E2-D7D1-D2D1B8F5A7E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592396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1ABA-01F1-FBF9-562A-790319C55ADD}"/>
              </a:ext>
            </a:extLst>
          </p:cNvPr>
          <p:cNvSpPr>
            <a:spLocks noGrp="1"/>
          </p:cNvSpPr>
          <p:nvPr>
            <p:ph type="title"/>
          </p:nvPr>
        </p:nvSpPr>
        <p:spPr>
          <a:xfrm>
            <a:off x="650449" y="982132"/>
            <a:ext cx="10878532" cy="1303867"/>
          </a:xfrm>
        </p:spPr>
        <p:txBody>
          <a:bodyPr>
            <a:normAutofit fontScale="90000"/>
          </a:bodyPr>
          <a:lstStyle/>
          <a:p>
            <a:r>
              <a:rPr lang="en-US" sz="4800" b="1" dirty="0"/>
              <a:t>The 8th Amendment And Its Implications</a:t>
            </a:r>
          </a:p>
        </p:txBody>
      </p:sp>
      <p:sp>
        <p:nvSpPr>
          <p:cNvPr id="3" name="Content Placeholder 2">
            <a:extLst>
              <a:ext uri="{FF2B5EF4-FFF2-40B4-BE49-F238E27FC236}">
                <a16:creationId xmlns:a16="http://schemas.microsoft.com/office/drawing/2014/main" id="{D7DA93D5-F802-BFEB-0742-9A4ED0C1F773}"/>
              </a:ext>
            </a:extLst>
          </p:cNvPr>
          <p:cNvSpPr>
            <a:spLocks noGrp="1"/>
          </p:cNvSpPr>
          <p:nvPr>
            <p:ph idx="1"/>
          </p:nvPr>
        </p:nvSpPr>
        <p:spPr>
          <a:xfrm>
            <a:off x="771786" y="2556932"/>
            <a:ext cx="10679185" cy="3318936"/>
          </a:xfrm>
        </p:spPr>
        <p:txBody>
          <a:bodyPr>
            <a:normAutofit fontScale="92500" lnSpcReduction="10000"/>
          </a:bodyPr>
          <a:lstStyle/>
          <a:p>
            <a:r>
              <a:rPr lang="en-US" sz="2100" dirty="0"/>
              <a:t>  The Eighth Amendment to Pakistan's 1973 Constitution, enacted in 1985, significantly altered the balance of power by empowering the President. It introduced Article 58(2)(b), allowing the President to dissolve the National Assembly unilaterally if they deemed the federal government unable to function per the Constitution or if no prime minister could command majority confidence.​</a:t>
            </a:r>
          </a:p>
          <a:p>
            <a:r>
              <a:rPr lang="en-US" sz="2100" dirty="0"/>
              <a:t>  This shift transformed Pakistan from a parliamentary system to a semi-presidential one, reducing the Prime Minister's authority while granting the President discretion to dismiss governments, nominate key officials like governors and judges, and promulgate ordinances.</a:t>
            </a:r>
          </a:p>
          <a:p>
            <a:r>
              <a:rPr lang="en-US" sz="2100" dirty="0"/>
              <a:t>  General Zia-ul-Haq's military regime drafted and enforced the amendment without a fully elected Parliament, also indemnifying his prior martial law actions via Article 270A.​</a:t>
            </a:r>
          </a:p>
          <a:p>
            <a:r>
              <a:rPr lang="en-US" sz="2100" dirty="0"/>
              <a:t>It passed as a compromise during non-party elections, increasing National Assembly seats from 200 to 207.​</a:t>
            </a:r>
          </a:p>
          <a:p>
            <a:endParaRPr lang="en-US" sz="1900" dirty="0"/>
          </a:p>
          <a:p>
            <a:pPr marL="0" indent="0">
              <a:buNone/>
            </a:pPr>
            <a:endParaRPr lang="en-US" dirty="0"/>
          </a:p>
        </p:txBody>
      </p:sp>
      <p:pic>
        <p:nvPicPr>
          <p:cNvPr id="4" name="Picture 3">
            <a:extLst>
              <a:ext uri="{FF2B5EF4-FFF2-40B4-BE49-F238E27FC236}">
                <a16:creationId xmlns:a16="http://schemas.microsoft.com/office/drawing/2014/main" id="{C5CB0AFA-20D7-C27B-45D0-398BAC4BCA5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67133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81A05-81A7-DA5C-35E2-E447C2745A2F}"/>
              </a:ext>
            </a:extLst>
          </p:cNvPr>
          <p:cNvSpPr>
            <a:spLocks noGrp="1"/>
          </p:cNvSpPr>
          <p:nvPr>
            <p:ph type="title"/>
          </p:nvPr>
        </p:nvSpPr>
        <p:spPr>
          <a:xfrm>
            <a:off x="780175" y="982132"/>
            <a:ext cx="10670795" cy="1303867"/>
          </a:xfrm>
        </p:spPr>
        <p:txBody>
          <a:bodyPr>
            <a:normAutofit/>
          </a:bodyPr>
          <a:lstStyle/>
          <a:p>
            <a:r>
              <a:rPr lang="en-US" b="1" dirty="0"/>
              <a:t>The 8th Amendment And Its Implications</a:t>
            </a:r>
          </a:p>
        </p:txBody>
      </p:sp>
      <p:sp>
        <p:nvSpPr>
          <p:cNvPr id="3" name="Content Placeholder 2">
            <a:extLst>
              <a:ext uri="{FF2B5EF4-FFF2-40B4-BE49-F238E27FC236}">
                <a16:creationId xmlns:a16="http://schemas.microsoft.com/office/drawing/2014/main" id="{7A0067B6-D023-0D7D-756E-458130C3BD41}"/>
              </a:ext>
            </a:extLst>
          </p:cNvPr>
          <p:cNvSpPr>
            <a:spLocks noGrp="1"/>
          </p:cNvSpPr>
          <p:nvPr>
            <p:ph idx="1"/>
          </p:nvPr>
        </p:nvSpPr>
        <p:spPr>
          <a:xfrm>
            <a:off x="780176" y="2556932"/>
            <a:ext cx="10670796" cy="3318936"/>
          </a:xfrm>
        </p:spPr>
        <p:txBody>
          <a:bodyPr>
            <a:noAutofit/>
          </a:bodyPr>
          <a:lstStyle/>
          <a:p>
            <a:r>
              <a:rPr lang="en-US" sz="2000" dirty="0"/>
              <a:t>  Gen. Zia first used it in 1988 to dismiss PM Mohammad Khan Junejo.​Subsequent presidents like Ghulam Ishaq Khan (1990, 1993 against Benazir Bhutto and Nawaz Sharif) and Farooq Leghari (1996 against Bhutto) invoked it repeatedly, often citing corruption, leading to unstable democracy.</a:t>
            </a:r>
          </a:p>
          <a:p>
            <a:r>
              <a:rPr lang="en-US" sz="2000" dirty="0"/>
              <a:t>  The amendment concentrated power in the hands of the President, weakening the role of the Prime Minister and parliament. It made the Prime Minister more vulnerable to dismissal by the President, which led to instability in the country’s democratic processes.</a:t>
            </a:r>
          </a:p>
          <a:p>
            <a:r>
              <a:rPr lang="en-US" sz="2000" dirty="0"/>
              <a:t>  The Eighth Amendment of 1985 had significant implications for Pakistan's political system. It weakened the parliamentary system, created opportunities for political instability, and gave the President excessive powers, which often disrupted democratic governance. </a:t>
            </a:r>
          </a:p>
          <a:p>
            <a:pPr marL="0" indent="0">
              <a:buNone/>
            </a:pPr>
            <a:br>
              <a:rPr lang="en-US" sz="2000" dirty="0"/>
            </a:br>
            <a:endParaRPr lang="en-US" sz="2000" dirty="0"/>
          </a:p>
        </p:txBody>
      </p:sp>
      <p:pic>
        <p:nvPicPr>
          <p:cNvPr id="4" name="Picture 3">
            <a:extLst>
              <a:ext uri="{FF2B5EF4-FFF2-40B4-BE49-F238E27FC236}">
                <a16:creationId xmlns:a16="http://schemas.microsoft.com/office/drawing/2014/main" id="{9E378AA5-C1E2-BBE8-65F8-B999D89922F8}"/>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5104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C7B9-72A3-D099-9F93-FB5D2EE45A63}"/>
              </a:ext>
            </a:extLst>
          </p:cNvPr>
          <p:cNvSpPr>
            <a:spLocks noGrp="1"/>
          </p:cNvSpPr>
          <p:nvPr>
            <p:ph type="title"/>
          </p:nvPr>
        </p:nvSpPr>
        <p:spPr>
          <a:xfrm>
            <a:off x="688157" y="982132"/>
            <a:ext cx="10746037" cy="1303867"/>
          </a:xfrm>
        </p:spPr>
        <p:txBody>
          <a:bodyPr>
            <a:normAutofit/>
          </a:bodyPr>
          <a:lstStyle/>
          <a:p>
            <a:r>
              <a:rPr lang="en-US" b="1" dirty="0"/>
              <a:t>The 17th Amendment And Its Implications</a:t>
            </a:r>
          </a:p>
        </p:txBody>
      </p:sp>
      <p:sp>
        <p:nvSpPr>
          <p:cNvPr id="3" name="Content Placeholder 2">
            <a:extLst>
              <a:ext uri="{FF2B5EF4-FFF2-40B4-BE49-F238E27FC236}">
                <a16:creationId xmlns:a16="http://schemas.microsoft.com/office/drawing/2014/main" id="{6B85EFD3-C6DD-122E-A22A-210927A7D8D3}"/>
              </a:ext>
            </a:extLst>
          </p:cNvPr>
          <p:cNvSpPr>
            <a:spLocks noGrp="1"/>
          </p:cNvSpPr>
          <p:nvPr>
            <p:ph idx="1"/>
          </p:nvPr>
        </p:nvSpPr>
        <p:spPr>
          <a:xfrm>
            <a:off x="813732" y="2407639"/>
            <a:ext cx="10620462" cy="3833769"/>
          </a:xfrm>
        </p:spPr>
        <p:txBody>
          <a:bodyPr>
            <a:normAutofit fontScale="25000" lnSpcReduction="20000"/>
          </a:bodyPr>
          <a:lstStyle/>
          <a:p>
            <a:r>
              <a:rPr lang="en-US" sz="8000" dirty="0"/>
              <a:t>  The 17th Amendment to Pakistan's 1973 Constitution, enacted in December 2003 under General Pervez Musharraf, partially restored and modified presidential powers previously curtailed by the 13th Amendment.​</a:t>
            </a:r>
          </a:p>
          <a:p>
            <a:r>
              <a:rPr lang="en-US" sz="8000" dirty="0"/>
              <a:t>  It incorporated elements of Musharraf's Legal Framework Order (LFO) 2002, validated his 1999 coup actions via Article 270AA, and allowed him to hold both President and Chief of Army Staff roles through a loophole.</a:t>
            </a:r>
          </a:p>
          <a:p>
            <a:r>
              <a:rPr lang="en-US" sz="8000" dirty="0"/>
              <a:t>  Revived Article 58(2)(b) with modifications, permitting the President to dissolve the National Assembly subject to Supreme Court review, and extended similar powers to provincial governors.​</a:t>
            </a:r>
          </a:p>
          <a:p>
            <a:r>
              <a:rPr lang="en-US" sz="8000" dirty="0"/>
              <a:t>  Enabled Musharraf's "election" via a vote of confidence in an electoral college (Parliament and provincial assemblies), securing his presidency until 2008. </a:t>
            </a:r>
          </a:p>
          <a:p>
            <a:r>
              <a:rPr lang="en-US" sz="8000" dirty="0"/>
              <a:t>  This amendment strengthened the executive presidency, undermining parliamentary democracy by reintroducing dissolution powers and legitimizing military rule, leading to Musharraf's dominance over elected governments.</a:t>
            </a:r>
          </a:p>
          <a:p>
            <a:pPr marL="0" indent="0">
              <a:buNone/>
            </a:pPr>
            <a:br>
              <a:rPr lang="en-US" sz="8000" dirty="0"/>
            </a:br>
            <a:endParaRPr lang="en-US" sz="8000" dirty="0"/>
          </a:p>
          <a:p>
            <a:endParaRPr lang="en-US" dirty="0"/>
          </a:p>
          <a:p>
            <a:endParaRPr lang="en-US" dirty="0"/>
          </a:p>
        </p:txBody>
      </p:sp>
      <p:pic>
        <p:nvPicPr>
          <p:cNvPr id="4" name="Picture 3">
            <a:extLst>
              <a:ext uri="{FF2B5EF4-FFF2-40B4-BE49-F238E27FC236}">
                <a16:creationId xmlns:a16="http://schemas.microsoft.com/office/drawing/2014/main" id="{9C6DEB52-D474-0964-B149-E224D5E5CF3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57641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76D4-2789-9B3E-77D1-9B2D21D387B8}"/>
              </a:ext>
            </a:extLst>
          </p:cNvPr>
          <p:cNvSpPr>
            <a:spLocks noGrp="1"/>
          </p:cNvSpPr>
          <p:nvPr>
            <p:ph type="title"/>
          </p:nvPr>
        </p:nvSpPr>
        <p:spPr>
          <a:xfrm>
            <a:off x="678729" y="982132"/>
            <a:ext cx="10850251" cy="1303867"/>
          </a:xfrm>
        </p:spPr>
        <p:txBody>
          <a:bodyPr>
            <a:normAutofit/>
          </a:bodyPr>
          <a:lstStyle/>
          <a:p>
            <a:r>
              <a:rPr lang="en-US" b="1" dirty="0"/>
              <a:t>The 18th Amendment And Its Implications</a:t>
            </a:r>
          </a:p>
        </p:txBody>
      </p:sp>
      <p:sp>
        <p:nvSpPr>
          <p:cNvPr id="3" name="Content Placeholder 2">
            <a:extLst>
              <a:ext uri="{FF2B5EF4-FFF2-40B4-BE49-F238E27FC236}">
                <a16:creationId xmlns:a16="http://schemas.microsoft.com/office/drawing/2014/main" id="{AF49B20F-E140-29DB-9D2D-DF851DF1C860}"/>
              </a:ext>
            </a:extLst>
          </p:cNvPr>
          <p:cNvSpPr>
            <a:spLocks noGrp="1"/>
          </p:cNvSpPr>
          <p:nvPr>
            <p:ph idx="1"/>
          </p:nvPr>
        </p:nvSpPr>
        <p:spPr>
          <a:xfrm>
            <a:off x="791852" y="2441542"/>
            <a:ext cx="10539167" cy="3751868"/>
          </a:xfrm>
        </p:spPr>
        <p:txBody>
          <a:bodyPr>
            <a:normAutofit lnSpcReduction="10000"/>
          </a:bodyPr>
          <a:lstStyle/>
          <a:p>
            <a:r>
              <a:rPr lang="en-US" sz="1800" dirty="0"/>
              <a:t>  The 18th Amendment to Pakistan's 1973 Constitution, enacted in April 2010 under President Asif Ali Zardari, marked a major restoration of parliamentary democracy by curbing presidential powers.​</a:t>
            </a:r>
          </a:p>
          <a:p>
            <a:r>
              <a:rPr lang="en-US" sz="1800" dirty="0"/>
              <a:t>  It fully repealed provisions like Article 58(2)(b) from the 8th Amendment, preventing the President from dissolving Parliament unilaterally, and shifted Pakistan back to a pure parliamentary republic.</a:t>
            </a:r>
          </a:p>
          <a:p>
            <a:r>
              <a:rPr lang="en-US" sz="1800" dirty="0"/>
              <a:t>Renamed North-West Frontier Province to Khyber Pakhtunkhwa. </a:t>
            </a:r>
          </a:p>
          <a:p>
            <a:r>
              <a:rPr lang="en-US" sz="1800" dirty="0"/>
              <a:t>Introduced Article 25A for free compulsory education up to age 16. </a:t>
            </a:r>
          </a:p>
          <a:p>
            <a:r>
              <a:rPr lang="en-US" sz="1800" dirty="0"/>
              <a:t>  This amendment reversed decades of executive overreach from Zia-era changes (like the 8th) and Musharraf's 17th, devolving 47 ministries and enhancing federal-provincial balance, though implementation faced fiscal strains.</a:t>
            </a:r>
          </a:p>
          <a:p>
            <a:r>
              <a:rPr lang="en-US" sz="1800" dirty="0"/>
              <a:t>  It bolstered civilian supremacy, reduced military-presidential influence, and promoted democratic stability, but critics note ongoing center-province tensions over resource shares and unfulfilled reforms like local government.</a:t>
            </a:r>
          </a:p>
          <a:p>
            <a:endParaRPr lang="en-US" sz="1800" dirty="0"/>
          </a:p>
        </p:txBody>
      </p:sp>
      <p:pic>
        <p:nvPicPr>
          <p:cNvPr id="4" name="Picture 3">
            <a:extLst>
              <a:ext uri="{FF2B5EF4-FFF2-40B4-BE49-F238E27FC236}">
                <a16:creationId xmlns:a16="http://schemas.microsoft.com/office/drawing/2014/main" id="{9659C7EB-6773-EB25-A048-D37179E29093}"/>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25868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377B-67A2-E6CD-954E-B937A300366D}"/>
              </a:ext>
            </a:extLst>
          </p:cNvPr>
          <p:cNvSpPr>
            <a:spLocks noGrp="1"/>
          </p:cNvSpPr>
          <p:nvPr>
            <p:ph type="title"/>
          </p:nvPr>
        </p:nvSpPr>
        <p:spPr>
          <a:xfrm>
            <a:off x="641023" y="982132"/>
            <a:ext cx="10793170" cy="1303867"/>
          </a:xfrm>
        </p:spPr>
        <p:txBody>
          <a:bodyPr>
            <a:normAutofit/>
          </a:bodyPr>
          <a:lstStyle/>
          <a:p>
            <a:r>
              <a:rPr lang="en-US" b="1" dirty="0"/>
              <a:t>The 27th Amendment And Its Implications</a:t>
            </a:r>
          </a:p>
        </p:txBody>
      </p:sp>
      <p:sp>
        <p:nvSpPr>
          <p:cNvPr id="3" name="Content Placeholder 2">
            <a:extLst>
              <a:ext uri="{FF2B5EF4-FFF2-40B4-BE49-F238E27FC236}">
                <a16:creationId xmlns:a16="http://schemas.microsoft.com/office/drawing/2014/main" id="{0E44CEC7-E0D7-1B25-A64A-43144E62CDE1}"/>
              </a:ext>
            </a:extLst>
          </p:cNvPr>
          <p:cNvSpPr>
            <a:spLocks noGrp="1"/>
          </p:cNvSpPr>
          <p:nvPr>
            <p:ph idx="1"/>
          </p:nvPr>
        </p:nvSpPr>
        <p:spPr>
          <a:xfrm>
            <a:off x="788564" y="2424417"/>
            <a:ext cx="10645629" cy="3800213"/>
          </a:xfrm>
        </p:spPr>
        <p:txBody>
          <a:bodyPr>
            <a:normAutofit fontScale="92500" lnSpcReduction="20000"/>
          </a:bodyPr>
          <a:lstStyle/>
          <a:p>
            <a:r>
              <a:rPr lang="en-US" sz="2200" dirty="0"/>
              <a:t>  The 27th Amendment to Pakistan's 1973 Constitution was passed on November 13, 2025, under Prime Minister Shehbaz Sharif's government, marking a controversial shift toward executive and military consolidation.</a:t>
            </a:r>
          </a:p>
          <a:p>
            <a:r>
              <a:rPr lang="en-US" sz="2200" dirty="0"/>
              <a:t>  It establishes a Federal Constitutional Court (FCC) as the apex body for constitutional matters, stripping the Supreme Court of such jurisdiction and reassigning it to civil/criminal appeals.</a:t>
            </a:r>
          </a:p>
          <a:p>
            <a:r>
              <a:rPr lang="en-US" sz="2200" dirty="0"/>
              <a:t>  Creates the FCC with judges from provinces and Islamabad, appointed initially by the President on PM advice; FCC Chief Justice serves a 3-year term, judges retire at 68 (vs. Supreme Court at 65).</a:t>
            </a:r>
          </a:p>
          <a:p>
            <a:r>
              <a:rPr lang="en-US" sz="2200" dirty="0"/>
              <a:t>  Alters judicial transfers (Article 200): Judicial Commission of Pakistan recommends High Court judge transfers without consent, with refusal risking forced retirement; expands Article 248 for presidential lifetime immunity.</a:t>
            </a:r>
          </a:p>
          <a:p>
            <a:endParaRPr lang="en-US" sz="2200" dirty="0"/>
          </a:p>
          <a:p>
            <a:pPr marL="0" indent="0">
              <a:buNone/>
            </a:pPr>
            <a:r>
              <a:rPr lang="en-US" sz="1800" dirty="0"/>
              <a:t>  </a:t>
            </a:r>
          </a:p>
          <a:p>
            <a:pPr marL="0" indent="0">
              <a:buNone/>
            </a:pPr>
            <a:endParaRPr lang="en-US" dirty="0"/>
          </a:p>
        </p:txBody>
      </p:sp>
      <p:pic>
        <p:nvPicPr>
          <p:cNvPr id="4" name="Picture 3">
            <a:extLst>
              <a:ext uri="{FF2B5EF4-FFF2-40B4-BE49-F238E27FC236}">
                <a16:creationId xmlns:a16="http://schemas.microsoft.com/office/drawing/2014/main" id="{BE3C929A-D033-261B-0B2A-FF2C272F724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951278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A5A8A-0B3B-9059-949F-CCABBBB040A8}"/>
              </a:ext>
            </a:extLst>
          </p:cNvPr>
          <p:cNvSpPr>
            <a:spLocks noGrp="1"/>
          </p:cNvSpPr>
          <p:nvPr>
            <p:ph type="title"/>
          </p:nvPr>
        </p:nvSpPr>
        <p:spPr>
          <a:xfrm>
            <a:off x="641023" y="982132"/>
            <a:ext cx="10793171" cy="1303867"/>
          </a:xfrm>
        </p:spPr>
        <p:txBody>
          <a:bodyPr>
            <a:normAutofit/>
          </a:bodyPr>
          <a:lstStyle/>
          <a:p>
            <a:r>
              <a:rPr lang="en-US" b="1" dirty="0"/>
              <a:t>The 27th Amendment And Its Implications</a:t>
            </a:r>
            <a:endParaRPr lang="en-US" dirty="0"/>
          </a:p>
        </p:txBody>
      </p:sp>
      <p:sp>
        <p:nvSpPr>
          <p:cNvPr id="3" name="Content Placeholder 2">
            <a:extLst>
              <a:ext uri="{FF2B5EF4-FFF2-40B4-BE49-F238E27FC236}">
                <a16:creationId xmlns:a16="http://schemas.microsoft.com/office/drawing/2014/main" id="{D9AA1E84-ACBA-C71D-85FC-17B412FB4A45}"/>
              </a:ext>
            </a:extLst>
          </p:cNvPr>
          <p:cNvSpPr>
            <a:spLocks noGrp="1"/>
          </p:cNvSpPr>
          <p:nvPr>
            <p:ph idx="1"/>
          </p:nvPr>
        </p:nvSpPr>
        <p:spPr>
          <a:xfrm>
            <a:off x="771788" y="2432807"/>
            <a:ext cx="10662406" cy="3825380"/>
          </a:xfrm>
        </p:spPr>
        <p:txBody>
          <a:bodyPr>
            <a:noAutofit/>
          </a:bodyPr>
          <a:lstStyle/>
          <a:p>
            <a:r>
              <a:rPr lang="en-US" sz="1800" dirty="0"/>
              <a:t>  Revises Article 243 for military command, grants lifetime immunity to five-star officers (e.g., Army Chief Asim Munir) from prosecution, and requires two-thirds majority for their removal (vs. simple majority for PM).</a:t>
            </a:r>
          </a:p>
          <a:p>
            <a:r>
              <a:rPr lang="en-US" sz="1800" dirty="0"/>
              <a:t>  Amended Article 243 to grant lifetime rank, uniform, and privileges to five-star military officers, solidifying and cementing the military's dominant role by giving top brass lifetime privileges and altering command structures.</a:t>
            </a:r>
          </a:p>
          <a:p>
            <a:r>
              <a:rPr lang="en-US" sz="1800" dirty="0"/>
              <a:t>  This amendment undermines judicial independence by enabling executive control over courts and military entrenchment, potentially shielding leaders from accountability amid civil-military tensions.</a:t>
            </a:r>
          </a:p>
          <a:p>
            <a:r>
              <a:rPr lang="en-US" sz="1800"/>
              <a:t>  Critics</a:t>
            </a:r>
            <a:r>
              <a:rPr lang="en-US" sz="1800" dirty="0"/>
              <a:t>, including lawyers and Amnesty International, warn it erodes rule of law, parliamentary supremacy and facilitates authoritarianism.</a:t>
            </a:r>
          </a:p>
          <a:p>
            <a:pPr marL="0" indent="0" algn="ctr">
              <a:buNone/>
            </a:pPr>
            <a:r>
              <a:rPr lang="en-US" sz="1800" b="1" dirty="0">
                <a:solidFill>
                  <a:srgbClr val="FF0000"/>
                </a:solidFill>
              </a:rPr>
              <a:t>This amendment, made by present ruling coalition, is basically funeral rites (AKHRI RASOOMAT) of independence of PAKISTANI judiciary</a:t>
            </a:r>
          </a:p>
          <a:p>
            <a:pPr marL="0" indent="0" algn="ctr">
              <a:buNone/>
            </a:pPr>
            <a:r>
              <a:rPr lang="en-US" sz="1800" b="1" dirty="0">
                <a:solidFill>
                  <a:srgbClr val="FF0000"/>
                </a:solidFill>
              </a:rPr>
              <a:t> </a:t>
            </a:r>
            <a:br>
              <a:rPr lang="en-US" sz="1800" dirty="0"/>
            </a:br>
            <a:br>
              <a:rPr lang="en-US" sz="1600" dirty="0"/>
            </a:br>
            <a:endParaRPr lang="en-US" sz="1600" dirty="0"/>
          </a:p>
        </p:txBody>
      </p:sp>
      <p:pic>
        <p:nvPicPr>
          <p:cNvPr id="4" name="Picture 3">
            <a:extLst>
              <a:ext uri="{FF2B5EF4-FFF2-40B4-BE49-F238E27FC236}">
                <a16:creationId xmlns:a16="http://schemas.microsoft.com/office/drawing/2014/main" id="{1AAB63E9-CFEF-4D32-B98A-46FF64DC930F}"/>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523606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230D-F335-2088-9597-BE0D17F4CB5F}"/>
              </a:ext>
            </a:extLst>
          </p:cNvPr>
          <p:cNvSpPr>
            <a:spLocks noGrp="1"/>
          </p:cNvSpPr>
          <p:nvPr>
            <p:ph type="title"/>
          </p:nvPr>
        </p:nvSpPr>
        <p:spPr/>
        <p:txBody>
          <a:bodyPr>
            <a:normAutofit fontScale="90000"/>
          </a:bodyPr>
          <a:lstStyle/>
          <a:p>
            <a:br>
              <a:rPr lang="en-US" b="1" u="sng" dirty="0"/>
            </a:br>
            <a:r>
              <a:rPr lang="en-US" b="1" u="sng" dirty="0"/>
              <a:t>IDEOLOGY AND CONSTITUTION OF PAKISTAN</a:t>
            </a:r>
            <a:br>
              <a:rPr lang="en-US" b="1" u="sng" dirty="0"/>
            </a:br>
            <a:endParaRPr lang="en-GB" dirty="0"/>
          </a:p>
        </p:txBody>
      </p:sp>
      <p:sp>
        <p:nvSpPr>
          <p:cNvPr id="3" name="Content Placeholder 2">
            <a:extLst>
              <a:ext uri="{FF2B5EF4-FFF2-40B4-BE49-F238E27FC236}">
                <a16:creationId xmlns:a16="http://schemas.microsoft.com/office/drawing/2014/main" id="{599264EC-C42B-5515-23E5-5689007FA280}"/>
              </a:ext>
            </a:extLst>
          </p:cNvPr>
          <p:cNvSpPr>
            <a:spLocks noGrp="1"/>
          </p:cNvSpPr>
          <p:nvPr>
            <p:ph idx="1"/>
          </p:nvPr>
        </p:nvSpPr>
        <p:spPr/>
        <p:txBody>
          <a:bodyPr>
            <a:normAutofit lnSpcReduction="10000"/>
          </a:bodyPr>
          <a:lstStyle/>
          <a:p>
            <a:pPr marL="0" indent="0" algn="ctr">
              <a:buNone/>
            </a:pPr>
            <a:endParaRPr lang="en-US" b="1" u="sng" dirty="0"/>
          </a:p>
          <a:p>
            <a:pPr marL="0" indent="0" algn="ctr">
              <a:buNone/>
            </a:pPr>
            <a:r>
              <a:rPr lang="en-US" sz="2800" b="1" u="sng" dirty="0"/>
              <a:t>Instructor: Khalid Makhdoom </a:t>
            </a:r>
          </a:p>
          <a:p>
            <a:pPr marL="0" indent="0" algn="ctr">
              <a:buNone/>
            </a:pPr>
            <a:endParaRPr lang="en-US" sz="2800" b="1" u="sng" dirty="0"/>
          </a:p>
          <a:p>
            <a:pPr marL="0" indent="0" algn="ctr">
              <a:buNone/>
            </a:pPr>
            <a:r>
              <a:rPr lang="en-US" sz="2800" b="1" u="sng" dirty="0"/>
              <a:t>Course code : ICP-321</a:t>
            </a:r>
          </a:p>
          <a:p>
            <a:pPr marL="0" indent="0" algn="ctr">
              <a:buNone/>
            </a:pPr>
            <a:endParaRPr lang="en-US" sz="2800" b="1" u="sng" dirty="0"/>
          </a:p>
          <a:p>
            <a:pPr marL="0" indent="0" algn="ctr">
              <a:buNone/>
            </a:pPr>
            <a:r>
              <a:rPr lang="en-US" sz="2800" b="1" u="sng" dirty="0"/>
              <a:t>Credit hours : 02</a:t>
            </a:r>
          </a:p>
          <a:p>
            <a:endParaRPr lang="en-GB" dirty="0"/>
          </a:p>
        </p:txBody>
      </p:sp>
      <p:pic>
        <p:nvPicPr>
          <p:cNvPr id="4" name="Picture 3">
            <a:extLst>
              <a:ext uri="{FF2B5EF4-FFF2-40B4-BE49-F238E27FC236}">
                <a16:creationId xmlns:a16="http://schemas.microsoft.com/office/drawing/2014/main" id="{DC3B3D65-AC49-F6A2-7DCF-76E0E61026B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951490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595" y="991559"/>
            <a:ext cx="10785821" cy="1303867"/>
          </a:xfrm>
        </p:spPr>
        <p:txBody>
          <a:bodyPr>
            <a:normAutofit/>
          </a:bodyPr>
          <a:lstStyle/>
          <a:p>
            <a:r>
              <a:rPr lang="en-US" b="1" dirty="0"/>
              <a:t>Constitutional Amendments</a:t>
            </a:r>
          </a:p>
        </p:txBody>
      </p:sp>
      <p:sp>
        <p:nvSpPr>
          <p:cNvPr id="3" name="Content Placeholder 2"/>
          <p:cNvSpPr>
            <a:spLocks noGrp="1"/>
          </p:cNvSpPr>
          <p:nvPr>
            <p:ph idx="1"/>
          </p:nvPr>
        </p:nvSpPr>
        <p:spPr>
          <a:xfrm>
            <a:off x="847288" y="2424419"/>
            <a:ext cx="10570129" cy="3793502"/>
          </a:xfrm>
        </p:spPr>
        <p:txBody>
          <a:bodyPr>
            <a:normAutofit/>
          </a:bodyPr>
          <a:lstStyle/>
          <a:p>
            <a:r>
              <a:rPr lang="en-US" sz="4000" dirty="0"/>
              <a:t>Procedures for amending the constitution.</a:t>
            </a:r>
          </a:p>
          <a:p>
            <a:endParaRPr lang="en-US" sz="4000" dirty="0"/>
          </a:p>
          <a:p>
            <a:r>
              <a:rPr lang="en-US" sz="4000" dirty="0"/>
              <a:t>Notable constitutional amendments and their implications.</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23" y="982132"/>
            <a:ext cx="10869105" cy="1303867"/>
          </a:xfrm>
        </p:spPr>
        <p:txBody>
          <a:bodyPr>
            <a:normAutofit/>
          </a:bodyPr>
          <a:lstStyle/>
          <a:p>
            <a:r>
              <a:rPr lang="en-US" b="1" dirty="0"/>
              <a:t>Procedures For Amending The Constitution</a:t>
            </a:r>
          </a:p>
        </p:txBody>
      </p:sp>
      <p:sp>
        <p:nvSpPr>
          <p:cNvPr id="3" name="Content Placeholder 2"/>
          <p:cNvSpPr>
            <a:spLocks noGrp="1"/>
          </p:cNvSpPr>
          <p:nvPr>
            <p:ph idx="1"/>
          </p:nvPr>
        </p:nvSpPr>
        <p:spPr>
          <a:xfrm>
            <a:off x="800449" y="2441195"/>
            <a:ext cx="10642133" cy="3783435"/>
          </a:xfrm>
        </p:spPr>
        <p:txBody>
          <a:bodyPr>
            <a:normAutofit/>
          </a:bodyPr>
          <a:lstStyle/>
          <a:p>
            <a:r>
              <a:rPr lang="en-US" sz="2800" dirty="0"/>
              <a:t>Pakistan's 1973 Constitution outlines a clear process for amendments under Articles 238 and 239, requiring supermajorities in Parliament to ensure broad consensus.​</a:t>
            </a:r>
          </a:p>
          <a:p>
            <a:r>
              <a:rPr lang="en-US" sz="2800" dirty="0"/>
              <a:t>Article 238 states that the Constitution may be amended by an Act of Majlis-e-Shoora (Parliament). Article 239 details the bill procedure, emphasizing two-thirds majority votes.</a:t>
            </a:r>
          </a:p>
          <a:p>
            <a:pPr marL="0" lvl="0" indent="0" algn="ctr">
              <a:buNone/>
            </a:pP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Step-by-Step Procedure For Amendment</a:t>
            </a:r>
            <a:br>
              <a:rPr lang="en-US" b="1" dirty="0"/>
            </a:br>
            <a:endParaRPr lang="en-US" b="1" dirty="0"/>
          </a:p>
        </p:txBody>
      </p:sp>
      <p:sp>
        <p:nvSpPr>
          <p:cNvPr id="3" name="Content Placeholder 2"/>
          <p:cNvSpPr>
            <a:spLocks noGrp="1"/>
          </p:cNvSpPr>
          <p:nvPr>
            <p:ph idx="1"/>
          </p:nvPr>
        </p:nvSpPr>
        <p:spPr>
          <a:xfrm>
            <a:off x="788565" y="2441195"/>
            <a:ext cx="10654018" cy="3783435"/>
          </a:xfrm>
        </p:spPr>
        <p:txBody>
          <a:bodyPr>
            <a:noAutofit/>
          </a:bodyPr>
          <a:lstStyle/>
          <a:p>
            <a:r>
              <a:rPr lang="en-US" dirty="0"/>
              <a:t>A Constitution Amendment Bill can originate in either the National Assembly or Senate.</a:t>
            </a:r>
          </a:p>
          <a:p>
            <a:r>
              <a:rPr lang="en-US" dirty="0"/>
              <a:t>It passes the originating House with votes of at least two-thirds of its total membership, then transmits to the other House.</a:t>
            </a:r>
          </a:p>
          <a:p>
            <a:r>
              <a:rPr lang="en-US" dirty="0"/>
              <a:t>If the second House passes it without amendments by two-thirds majority, it goes to the President for assent.</a:t>
            </a:r>
          </a:p>
          <a:p>
            <a:r>
              <a:rPr lang="en-US" dirty="0"/>
              <a:t>If amended by two-thirds in the second House, it returns to the originating House for re-approval by two-thirds, then to the President.</a:t>
            </a:r>
          </a:p>
          <a:p>
            <a:pPr marL="0" indent="0" algn="ctr">
              <a:buNone/>
            </a:pP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315" y="982132"/>
            <a:ext cx="10982227" cy="1303867"/>
          </a:xfrm>
        </p:spPr>
        <p:txBody>
          <a:bodyPr>
            <a:normAutofit/>
          </a:bodyPr>
          <a:lstStyle/>
          <a:p>
            <a:r>
              <a:rPr lang="en-US" b="1" dirty="0"/>
              <a:t>Procedures For Amending The Constitution</a:t>
            </a:r>
          </a:p>
        </p:txBody>
      </p:sp>
      <p:sp>
        <p:nvSpPr>
          <p:cNvPr id="3" name="Content Placeholder 2"/>
          <p:cNvSpPr>
            <a:spLocks noGrp="1"/>
          </p:cNvSpPr>
          <p:nvPr>
            <p:ph idx="1"/>
          </p:nvPr>
        </p:nvSpPr>
        <p:spPr>
          <a:xfrm>
            <a:off x="780176" y="2491531"/>
            <a:ext cx="10654018" cy="3741489"/>
          </a:xfrm>
        </p:spPr>
        <p:txBody>
          <a:bodyPr/>
          <a:lstStyle/>
          <a:p>
            <a:pPr marL="0" indent="0">
              <a:buNone/>
            </a:pPr>
            <a:r>
              <a:rPr lang="en-US" b="1" u="sng" dirty="0"/>
              <a:t>Provincial Requirement</a:t>
            </a:r>
          </a:p>
          <a:p>
            <a:pPr marL="0" indent="0">
              <a:buNone/>
            </a:pPr>
            <a:r>
              <a:rPr lang="en-US" dirty="0"/>
              <a:t>  Bills altering provincial limits need two-thirds approval from the affected Provincial Assembly before presidential assent.</a:t>
            </a:r>
          </a:p>
          <a:p>
            <a:pPr marL="0" indent="0">
              <a:buNone/>
            </a:pPr>
            <a:r>
              <a:rPr lang="en-US" b="1" u="sng" dirty="0"/>
              <a:t>Judicial Limits</a:t>
            </a:r>
          </a:p>
          <a:p>
            <a:pPr marL="0" indent="0">
              <a:buNone/>
            </a:pPr>
            <a:r>
              <a:rPr lang="en-US" dirty="0"/>
              <a:t>  No court can question any amendment (Article 239(5)), and Parliament has unlimited power to amend any provision (Article 239(6)).</a:t>
            </a:r>
          </a:p>
          <a:p>
            <a:pPr marL="0" indent="0" algn="r">
              <a:buNone/>
            </a:pP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9BB7-7F84-7F0D-DD03-CEF6CF9AFDEF}"/>
              </a:ext>
            </a:extLst>
          </p:cNvPr>
          <p:cNvSpPr>
            <a:spLocks noGrp="1"/>
          </p:cNvSpPr>
          <p:nvPr>
            <p:ph type="title"/>
          </p:nvPr>
        </p:nvSpPr>
        <p:spPr>
          <a:xfrm>
            <a:off x="1295402" y="923196"/>
            <a:ext cx="9601196" cy="1476055"/>
          </a:xfrm>
        </p:spPr>
        <p:txBody>
          <a:bodyPr>
            <a:normAutofit fontScale="90000"/>
          </a:bodyPr>
          <a:lstStyle/>
          <a:p>
            <a:pPr marL="0" indent="0"/>
            <a:br>
              <a:rPr lang="en-US" sz="2200" b="1" u="sng" dirty="0">
                <a:effectLst>
                  <a:outerShdw blurRad="38100" dist="38100" dir="2700000" algn="tl">
                    <a:srgbClr val="000000">
                      <a:alpha val="43137"/>
                    </a:srgbClr>
                  </a:outerShdw>
                </a:effectLst>
              </a:rPr>
            </a:br>
            <a:br>
              <a:rPr lang="en-US" sz="2200" b="1" u="sng" dirty="0">
                <a:effectLst>
                  <a:outerShdw blurRad="38100" dist="38100" dir="2700000" algn="tl">
                    <a:srgbClr val="000000">
                      <a:alpha val="43137"/>
                    </a:srgbClr>
                  </a:outerShdw>
                </a:effectLst>
              </a:rPr>
            </a:br>
            <a:r>
              <a:rPr lang="en-US" sz="4900" b="1" dirty="0"/>
              <a:t>Constitutional Amendments</a:t>
            </a:r>
            <a:br>
              <a:rPr lang="en-US" sz="2200" b="1" u="sng" dirty="0">
                <a:effectLst>
                  <a:outerShdw blurRad="38100" dist="38100" dir="2700000" algn="tl">
                    <a:srgbClr val="000000">
                      <a:alpha val="43137"/>
                    </a:srgbClr>
                  </a:outerShdw>
                </a:effectLst>
              </a:rPr>
            </a:br>
            <a:br>
              <a:rPr lang="en-US" sz="2200" b="1" u="sng" dirty="0">
                <a:effectLst>
                  <a:outerShdw blurRad="38100" dist="38100" dir="2700000" algn="tl">
                    <a:srgbClr val="000000">
                      <a:alpha val="43137"/>
                    </a:srgbClr>
                  </a:outerShdw>
                </a:effectLst>
              </a:rPr>
            </a:br>
            <a:r>
              <a:rPr lang="en-US" sz="2200" b="1" u="sng" dirty="0">
                <a:effectLst>
                  <a:outerShdw blurRad="38100" dist="38100" dir="2700000" algn="tl">
                    <a:srgbClr val="000000">
                      <a:alpha val="43137"/>
                    </a:srgbClr>
                  </a:outerShdw>
                </a:effectLst>
              </a:rPr>
              <a:t>Notable Failed Amendments</a:t>
            </a:r>
            <a:br>
              <a:rPr lang="en-US" sz="2200" b="1" u="sng" dirty="0">
                <a:effectLst>
                  <a:outerShdw blurRad="38100" dist="38100" dir="2700000" algn="tl">
                    <a:srgbClr val="000000">
                      <a:alpha val="43137"/>
                    </a:srgbClr>
                  </a:outerShdw>
                </a:effectLst>
              </a:rPr>
            </a:br>
            <a:endParaRPr lang="en-US" dirty="0"/>
          </a:p>
        </p:txBody>
      </p:sp>
      <p:sp>
        <p:nvSpPr>
          <p:cNvPr id="3" name="Content Placeholder 2">
            <a:extLst>
              <a:ext uri="{FF2B5EF4-FFF2-40B4-BE49-F238E27FC236}">
                <a16:creationId xmlns:a16="http://schemas.microsoft.com/office/drawing/2014/main" id="{95EABFCA-5536-EDEE-1853-A69F2A108FEF}"/>
              </a:ext>
            </a:extLst>
          </p:cNvPr>
          <p:cNvSpPr>
            <a:spLocks noGrp="1"/>
          </p:cNvSpPr>
          <p:nvPr>
            <p:ph idx="1"/>
          </p:nvPr>
        </p:nvSpPr>
        <p:spPr>
          <a:xfrm>
            <a:off x="788564" y="2556932"/>
            <a:ext cx="10620463" cy="3625754"/>
          </a:xfrm>
        </p:spPr>
        <p:txBody>
          <a:bodyPr>
            <a:normAutofit fontScale="77500" lnSpcReduction="20000"/>
          </a:bodyPr>
          <a:lstStyle/>
          <a:p>
            <a:pPr marL="0" indent="0" algn="ctr">
              <a:buNone/>
            </a:pPr>
            <a:r>
              <a:rPr lang="en-US" sz="2600" b="1" u="sng" dirty="0">
                <a:effectLst>
                  <a:outerShdw blurRad="38100" dist="38100" dir="2700000" algn="tl">
                    <a:srgbClr val="000000">
                      <a:alpha val="43137"/>
                    </a:srgbClr>
                  </a:outerShdw>
                </a:effectLst>
              </a:rPr>
              <a:t>Amendments </a:t>
            </a:r>
            <a:r>
              <a:rPr lang="en-US" sz="2600" b="1" u="sng" dirty="0"/>
              <a:t>9th (1985), 11th (1989, withdrawn), and 15th (1998) were proposed but not enacted.</a:t>
            </a:r>
            <a:br>
              <a:rPr lang="en-US" sz="2600" b="1" u="sng" dirty="0"/>
            </a:br>
            <a:endParaRPr lang="en-US" sz="2600" b="1" u="sng" dirty="0"/>
          </a:p>
          <a:p>
            <a:r>
              <a:rPr lang="en-US" b="1" dirty="0"/>
              <a:t>Ninth Amendment (Proposed in 1985):</a:t>
            </a:r>
            <a:r>
              <a:rPr lang="en-US" dirty="0"/>
              <a:t> This bill aimed to make the Injunctions of Islam, as laid down in the Holy Quran and Sunnah, the supreme law of the land by amending Articles 2, 203B, and 203D of the Constitution. It was passed by the Senate but was never passed by the National Assembly due to its dissolution.</a:t>
            </a:r>
          </a:p>
          <a:p>
            <a:r>
              <a:rPr lang="en-US" b="1" dirty="0"/>
              <a:t>Eleventh Amendment (Proposed in 1989):</a:t>
            </a:r>
            <a:r>
              <a:rPr lang="en-US" dirty="0"/>
              <a:t> This bill sought to restore 20 seats reserved for women in the National Assembly. It was introduced in the Senate but was later withdrawn and never passed.</a:t>
            </a:r>
          </a:p>
          <a:p>
            <a:r>
              <a:rPr lang="en-US" b="1" dirty="0"/>
              <a:t>Fifteenth Amendment (Proposed in 1998):</a:t>
            </a:r>
            <a:r>
              <a:rPr lang="en-US" dirty="0"/>
              <a:t> This amendment bill, often referred to as the Shariah Bill, aimed to empower the government to enforce Shariah and declare the Holy Quran and Sunnah as the supreme law of the land, notwithstanding anything contained in the Constitution or any court judgment. The National Assembly passed the bill, but it was never passed by the Senate, so it did not become law. </a:t>
            </a:r>
          </a:p>
          <a:p>
            <a:endParaRPr lang="en-US" dirty="0"/>
          </a:p>
        </p:txBody>
      </p:sp>
      <p:pic>
        <p:nvPicPr>
          <p:cNvPr id="4" name="Picture 3">
            <a:extLst>
              <a:ext uri="{FF2B5EF4-FFF2-40B4-BE49-F238E27FC236}">
                <a16:creationId xmlns:a16="http://schemas.microsoft.com/office/drawing/2014/main" id="{467C7A0A-3A54-0B11-7E2E-956F0C5F3150}"/>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431767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23196"/>
            <a:ext cx="9601196" cy="1487495"/>
          </a:xfrm>
        </p:spPr>
        <p:txBody>
          <a:bodyPr>
            <a:noAutofit/>
          </a:bodyPr>
          <a:lstStyle/>
          <a:p>
            <a:r>
              <a:rPr lang="en-US" sz="4800" b="1" dirty="0"/>
              <a:t>Enacted Amendments</a:t>
            </a:r>
            <a:br>
              <a:rPr lang="en-US" sz="4800" b="1" dirty="0"/>
            </a:br>
            <a:endParaRPr lang="en-US" sz="48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786242" y="2410691"/>
            <a:ext cx="10619511" cy="3815937"/>
          </a:xfrm>
        </p:spPr>
        <p:txBody>
          <a:bodyPr>
            <a:normAutofit/>
          </a:bodyPr>
          <a:lstStyle/>
          <a:p>
            <a:pPr marL="0" indent="0">
              <a:buNone/>
            </a:pPr>
            <a:r>
              <a:rPr lang="en-US" sz="1800" dirty="0"/>
              <a:t>Pakistan has enacted 27 constitutional amendments to its 1973 Constitution as of late 2025, with several propose bills failing to pass. The following table lists all passed amendments since 1973, including enactment dates and key purposes. </a:t>
            </a:r>
            <a:endParaRPr lang="en-US" sz="2000" dirty="0"/>
          </a:p>
          <a:p>
            <a:pPr marL="0" indent="0" algn="ctr">
              <a:buNone/>
            </a:pPr>
            <a:endParaRPr lang="en-US" sz="1800" dirty="0"/>
          </a:p>
          <a:p>
            <a:pPr marL="0" indent="0" algn="ctr">
              <a:buNone/>
            </a:pPr>
            <a:endParaRPr lang="en-US" sz="1800" dirty="0"/>
          </a:p>
          <a:p>
            <a:pPr marL="0" indent="0" algn="ctr">
              <a:buNone/>
            </a:pPr>
            <a:br>
              <a:rPr lang="en-US" sz="2800" dirty="0"/>
            </a:br>
            <a:endParaRPr lang="en-US" sz="2600" b="1" u="sng" dirty="0"/>
          </a:p>
        </p:txBody>
      </p:sp>
      <p:graphicFrame>
        <p:nvGraphicFramePr>
          <p:cNvPr id="7" name="Table 6">
            <a:extLst>
              <a:ext uri="{FF2B5EF4-FFF2-40B4-BE49-F238E27FC236}">
                <a16:creationId xmlns:a16="http://schemas.microsoft.com/office/drawing/2014/main" id="{89E08BA1-F526-1097-F832-7F9718FA1D01}"/>
              </a:ext>
            </a:extLst>
          </p:cNvPr>
          <p:cNvGraphicFramePr>
            <a:graphicFrameLocks noGrp="1"/>
          </p:cNvGraphicFramePr>
          <p:nvPr>
            <p:extLst>
              <p:ext uri="{D42A27DB-BD31-4B8C-83A1-F6EECF244321}">
                <p14:modId xmlns:p14="http://schemas.microsoft.com/office/powerpoint/2010/main" val="286302837"/>
              </p:ext>
            </p:extLst>
          </p:nvPr>
        </p:nvGraphicFramePr>
        <p:xfrm>
          <a:off x="786243" y="3561172"/>
          <a:ext cx="10619511" cy="2665458"/>
        </p:xfrm>
        <a:graphic>
          <a:graphicData uri="http://schemas.openxmlformats.org/drawingml/2006/table">
            <a:tbl>
              <a:tblPr firstRow="1" bandRow="1">
                <a:tableStyleId>{5C22544A-7EE6-4342-B048-85BDC9FD1C3A}</a:tableStyleId>
              </a:tblPr>
              <a:tblGrid>
                <a:gridCol w="1125684">
                  <a:extLst>
                    <a:ext uri="{9D8B030D-6E8A-4147-A177-3AD203B41FA5}">
                      <a16:colId xmlns:a16="http://schemas.microsoft.com/office/drawing/2014/main" val="2337151524"/>
                    </a:ext>
                  </a:extLst>
                </a:gridCol>
                <a:gridCol w="3605646">
                  <a:extLst>
                    <a:ext uri="{9D8B030D-6E8A-4147-A177-3AD203B41FA5}">
                      <a16:colId xmlns:a16="http://schemas.microsoft.com/office/drawing/2014/main" val="3037441472"/>
                    </a:ext>
                  </a:extLst>
                </a:gridCol>
                <a:gridCol w="5888181">
                  <a:extLst>
                    <a:ext uri="{9D8B030D-6E8A-4147-A177-3AD203B41FA5}">
                      <a16:colId xmlns:a16="http://schemas.microsoft.com/office/drawing/2014/main" val="2208801629"/>
                    </a:ext>
                  </a:extLst>
                </a:gridCol>
              </a:tblGrid>
              <a:tr h="444243">
                <a:tc>
                  <a:txBody>
                    <a:bodyPr/>
                    <a:lstStyle/>
                    <a:p>
                      <a:pPr algn="ctr" fontAlgn="t" latinLnBrk="0">
                        <a:buNone/>
                      </a:pPr>
                      <a:r>
                        <a:rPr lang="en-US" b="0" dirty="0">
                          <a:effectLst/>
                        </a:rPr>
                        <a:t>No.</a:t>
                      </a:r>
                    </a:p>
                  </a:txBody>
                  <a:tcPr marL="76200" marR="76200" marT="76200" marB="76200"/>
                </a:tc>
                <a:tc>
                  <a:txBody>
                    <a:bodyPr/>
                    <a:lstStyle/>
                    <a:p>
                      <a:pPr algn="ctr" fontAlgn="t" latinLnBrk="0">
                        <a:buNone/>
                      </a:pPr>
                      <a:r>
                        <a:rPr lang="en-US" b="0" dirty="0">
                          <a:effectLst/>
                        </a:rPr>
                        <a:t>Enactment Date</a:t>
                      </a:r>
                    </a:p>
                  </a:txBody>
                  <a:tcPr marL="76200" marR="76200" marT="76200" marB="76200"/>
                </a:tc>
                <a:tc>
                  <a:txBody>
                    <a:bodyPr/>
                    <a:lstStyle/>
                    <a:p>
                      <a:pPr algn="ctr" fontAlgn="t" latinLnBrk="0">
                        <a:buNone/>
                      </a:pPr>
                      <a:r>
                        <a:rPr lang="en-US" b="0" dirty="0">
                          <a:effectLst/>
                        </a:rPr>
                        <a:t>Key Purpose</a:t>
                      </a:r>
                    </a:p>
                  </a:txBody>
                  <a:tcPr marL="76200" marR="76200" marT="76200" marB="76200"/>
                </a:tc>
                <a:extLst>
                  <a:ext uri="{0D108BD9-81ED-4DB2-BD59-A6C34878D82A}">
                    <a16:rowId xmlns:a16="http://schemas.microsoft.com/office/drawing/2014/main" val="206043345"/>
                  </a:ext>
                </a:extLst>
              </a:tr>
              <a:tr h="444243">
                <a:tc>
                  <a:txBody>
                    <a:bodyPr/>
                    <a:lstStyle/>
                    <a:p>
                      <a:pPr fontAlgn="base" latinLnBrk="0">
                        <a:buNone/>
                      </a:pPr>
                      <a:r>
                        <a:rPr lang="en-US">
                          <a:effectLst/>
                        </a:rPr>
                        <a:t>1st</a:t>
                      </a:r>
                    </a:p>
                  </a:txBody>
                  <a:tcPr marL="76200" marR="76200" anchor="ctr"/>
                </a:tc>
                <a:tc>
                  <a:txBody>
                    <a:bodyPr/>
                    <a:lstStyle/>
                    <a:p>
                      <a:pPr fontAlgn="base" latinLnBrk="0">
                        <a:buNone/>
                      </a:pPr>
                      <a:r>
                        <a:rPr lang="en-US" dirty="0">
                          <a:effectLst/>
                        </a:rPr>
                        <a:t>4 May, 1974</a:t>
                      </a:r>
                    </a:p>
                  </a:txBody>
                  <a:tcPr marL="76200" marR="76200" anchor="ctr"/>
                </a:tc>
                <a:tc>
                  <a:txBody>
                    <a:bodyPr/>
                    <a:lstStyle/>
                    <a:p>
                      <a:pPr fontAlgn="base" latinLnBrk="0">
                        <a:buNone/>
                      </a:pPr>
                      <a:r>
                        <a:rPr lang="en-US">
                          <a:effectLst/>
                        </a:rPr>
                        <a:t>Redefined boundaries, removed East Pakistan references ​</a:t>
                      </a:r>
                    </a:p>
                  </a:txBody>
                  <a:tcPr marL="76200" marR="76200" anchor="ctr"/>
                </a:tc>
                <a:extLst>
                  <a:ext uri="{0D108BD9-81ED-4DB2-BD59-A6C34878D82A}">
                    <a16:rowId xmlns:a16="http://schemas.microsoft.com/office/drawing/2014/main" val="3633563424"/>
                  </a:ext>
                </a:extLst>
              </a:tr>
              <a:tr h="444243">
                <a:tc>
                  <a:txBody>
                    <a:bodyPr/>
                    <a:lstStyle/>
                    <a:p>
                      <a:pPr fontAlgn="base" latinLnBrk="0">
                        <a:buNone/>
                      </a:pPr>
                      <a:r>
                        <a:rPr lang="en-US">
                          <a:effectLst/>
                        </a:rPr>
                        <a:t>2nd</a:t>
                      </a:r>
                    </a:p>
                  </a:txBody>
                  <a:tcPr marL="76200" marR="76200" anchor="ctr"/>
                </a:tc>
                <a:tc>
                  <a:txBody>
                    <a:bodyPr/>
                    <a:lstStyle/>
                    <a:p>
                      <a:pPr fontAlgn="base" latinLnBrk="0">
                        <a:buNone/>
                      </a:pPr>
                      <a:r>
                        <a:rPr lang="en-US" dirty="0">
                          <a:effectLst/>
                        </a:rPr>
                        <a:t>17 Sep, 1974</a:t>
                      </a:r>
                    </a:p>
                  </a:txBody>
                  <a:tcPr marL="76200" marR="76200" anchor="ctr"/>
                </a:tc>
                <a:tc>
                  <a:txBody>
                    <a:bodyPr/>
                    <a:lstStyle/>
                    <a:p>
                      <a:pPr fontAlgn="base" latinLnBrk="0">
                        <a:buNone/>
                      </a:pPr>
                      <a:r>
                        <a:rPr lang="en-US">
                          <a:effectLst/>
                        </a:rPr>
                        <a:t>Defined Muslim, declared Ahmadis non-Muslim ​</a:t>
                      </a:r>
                    </a:p>
                  </a:txBody>
                  <a:tcPr marL="76200" marR="76200" anchor="ctr"/>
                </a:tc>
                <a:extLst>
                  <a:ext uri="{0D108BD9-81ED-4DB2-BD59-A6C34878D82A}">
                    <a16:rowId xmlns:a16="http://schemas.microsoft.com/office/drawing/2014/main" val="2828859142"/>
                  </a:ext>
                </a:extLst>
              </a:tr>
              <a:tr h="444243">
                <a:tc>
                  <a:txBody>
                    <a:bodyPr/>
                    <a:lstStyle/>
                    <a:p>
                      <a:pPr fontAlgn="base" latinLnBrk="0">
                        <a:buNone/>
                      </a:pPr>
                      <a:r>
                        <a:rPr lang="en-US">
                          <a:effectLst/>
                        </a:rPr>
                        <a:t>3rd</a:t>
                      </a:r>
                    </a:p>
                  </a:txBody>
                  <a:tcPr marL="76200" marR="76200" anchor="ctr"/>
                </a:tc>
                <a:tc>
                  <a:txBody>
                    <a:bodyPr/>
                    <a:lstStyle/>
                    <a:p>
                      <a:pPr fontAlgn="base" latinLnBrk="0">
                        <a:buNone/>
                      </a:pPr>
                      <a:r>
                        <a:rPr lang="en-US" dirty="0">
                          <a:effectLst/>
                        </a:rPr>
                        <a:t>18 Feb, 1975</a:t>
                      </a:r>
                    </a:p>
                  </a:txBody>
                  <a:tcPr marL="76200" marR="76200" anchor="ctr"/>
                </a:tc>
                <a:tc>
                  <a:txBody>
                    <a:bodyPr/>
                    <a:lstStyle/>
                    <a:p>
                      <a:pPr fontAlgn="base" latinLnBrk="0">
                        <a:buNone/>
                      </a:pPr>
                      <a:r>
                        <a:rPr lang="en-US">
                          <a:effectLst/>
                        </a:rPr>
                        <a:t>Extended preventive detention to 3 months ​</a:t>
                      </a:r>
                    </a:p>
                  </a:txBody>
                  <a:tcPr marL="76200" marR="76200" anchor="ctr"/>
                </a:tc>
                <a:extLst>
                  <a:ext uri="{0D108BD9-81ED-4DB2-BD59-A6C34878D82A}">
                    <a16:rowId xmlns:a16="http://schemas.microsoft.com/office/drawing/2014/main" val="2585554829"/>
                  </a:ext>
                </a:extLst>
              </a:tr>
              <a:tr h="444243">
                <a:tc>
                  <a:txBody>
                    <a:bodyPr/>
                    <a:lstStyle/>
                    <a:p>
                      <a:pPr fontAlgn="base" latinLnBrk="0">
                        <a:buNone/>
                      </a:pPr>
                      <a:r>
                        <a:rPr lang="en-US">
                          <a:effectLst/>
                        </a:rPr>
                        <a:t>4th</a:t>
                      </a:r>
                    </a:p>
                  </a:txBody>
                  <a:tcPr marL="76200" marR="76200" anchor="ctr"/>
                </a:tc>
                <a:tc>
                  <a:txBody>
                    <a:bodyPr/>
                    <a:lstStyle/>
                    <a:p>
                      <a:pPr fontAlgn="base" latinLnBrk="0">
                        <a:buNone/>
                      </a:pPr>
                      <a:r>
                        <a:rPr lang="en-US" dirty="0">
                          <a:effectLst/>
                        </a:rPr>
                        <a:t>21 Nov, 1975</a:t>
                      </a:r>
                    </a:p>
                  </a:txBody>
                  <a:tcPr marL="76200" marR="76200" anchor="ctr"/>
                </a:tc>
                <a:tc>
                  <a:txBody>
                    <a:bodyPr/>
                    <a:lstStyle/>
                    <a:p>
                      <a:pPr fontAlgn="base" latinLnBrk="0">
                        <a:buNone/>
                      </a:pPr>
                      <a:r>
                        <a:rPr lang="en-US">
                          <a:effectLst/>
                        </a:rPr>
                        <a:t>Added minority seats, restricted bail in detentions ​</a:t>
                      </a:r>
                    </a:p>
                  </a:txBody>
                  <a:tcPr marL="76200" marR="76200" anchor="ctr"/>
                </a:tc>
                <a:extLst>
                  <a:ext uri="{0D108BD9-81ED-4DB2-BD59-A6C34878D82A}">
                    <a16:rowId xmlns:a16="http://schemas.microsoft.com/office/drawing/2014/main" val="3350176466"/>
                  </a:ext>
                </a:extLst>
              </a:tr>
              <a:tr h="444243">
                <a:tc>
                  <a:txBody>
                    <a:bodyPr/>
                    <a:lstStyle/>
                    <a:p>
                      <a:pPr fontAlgn="base" latinLnBrk="0">
                        <a:buNone/>
                      </a:pPr>
                      <a:r>
                        <a:rPr lang="en-US">
                          <a:effectLst/>
                        </a:rPr>
                        <a:t>5th</a:t>
                      </a:r>
                    </a:p>
                  </a:txBody>
                  <a:tcPr marL="76200" marR="76200" anchor="ctr"/>
                </a:tc>
                <a:tc>
                  <a:txBody>
                    <a:bodyPr/>
                    <a:lstStyle/>
                    <a:p>
                      <a:pPr fontAlgn="base" latinLnBrk="0">
                        <a:buNone/>
                      </a:pPr>
                      <a:r>
                        <a:rPr lang="en-US" dirty="0">
                          <a:effectLst/>
                        </a:rPr>
                        <a:t>5 Sep, 1976</a:t>
                      </a:r>
                    </a:p>
                  </a:txBody>
                  <a:tcPr marL="76200" marR="76200" anchor="ctr"/>
                </a:tc>
                <a:tc>
                  <a:txBody>
                    <a:bodyPr/>
                    <a:lstStyle/>
                    <a:p>
                      <a:pPr fontAlgn="base" latinLnBrk="0">
                        <a:buNone/>
                      </a:pPr>
                      <a:r>
                        <a:rPr lang="en-US" dirty="0">
                          <a:effectLst/>
                        </a:rPr>
                        <a:t>Restricted High Courts' scope ​</a:t>
                      </a:r>
                    </a:p>
                  </a:txBody>
                  <a:tcPr marL="76200" marR="76200" anchor="ctr"/>
                </a:tc>
                <a:extLst>
                  <a:ext uri="{0D108BD9-81ED-4DB2-BD59-A6C34878D82A}">
                    <a16:rowId xmlns:a16="http://schemas.microsoft.com/office/drawing/2014/main" val="3804217717"/>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6129</TotalTime>
  <Words>2209</Words>
  <Application>Microsoft Office PowerPoint</Application>
  <PresentationFormat>Widescreen</PresentationFormat>
  <Paragraphs>185</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Garamond</vt:lpstr>
      <vt:lpstr>Organic</vt:lpstr>
      <vt:lpstr>بسم اللہ الرحمٰن الرحیم</vt:lpstr>
      <vt:lpstr>PowerPoint Presentation</vt:lpstr>
      <vt:lpstr> IDEOLOGY AND CONSTITUTION OF PAKISTAN </vt:lpstr>
      <vt:lpstr>Constitutional Amendments</vt:lpstr>
      <vt:lpstr>Procedures For Amending The Constitution</vt:lpstr>
      <vt:lpstr>Step-by-Step Procedure For Amendment </vt:lpstr>
      <vt:lpstr>Procedures For Amending The Constitution</vt:lpstr>
      <vt:lpstr>  Constitutional Amendments  Notable Failed Amendments </vt:lpstr>
      <vt:lpstr>Enacted Amendments </vt:lpstr>
      <vt:lpstr>Enacted Amendments</vt:lpstr>
      <vt:lpstr>Enacted Amendments</vt:lpstr>
      <vt:lpstr>Notable Constitutional Amendments And Their Implications</vt:lpstr>
      <vt:lpstr>2nd Amendment And Its Implications </vt:lpstr>
      <vt:lpstr>2nd Amendment And Its Implications</vt:lpstr>
      <vt:lpstr>2nd Amendment And Its Implications</vt:lpstr>
      <vt:lpstr>The 8th Amendment And Its Implications</vt:lpstr>
      <vt:lpstr>The 8th Amendment And Its Implications</vt:lpstr>
      <vt:lpstr>The 17th Amendment And Its Implications</vt:lpstr>
      <vt:lpstr>The 18th Amendment And Its Implications</vt:lpstr>
      <vt:lpstr>The 27th Amendment And Its Implications</vt:lpstr>
      <vt:lpstr>The 27th Amendment And Its Implications</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20</cp:revision>
  <dcterms:created xsi:type="dcterms:W3CDTF">2025-11-19T16:25:00Z</dcterms:created>
  <dcterms:modified xsi:type="dcterms:W3CDTF">2026-04-08T17:33:07Z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