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5711D-1344-403C-B642-B81C4A15599D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43AE9-7C50-488B-A78F-9A88BFB84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4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3AE9-7C50-488B-A78F-9A88BFB84F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dirty="0" smtClean="0"/>
              <a:t>Buffers , Osmosis , Diffusion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endParaRPr lang="en-US" dirty="0" smtClean="0"/>
          </a:p>
          <a:p>
            <a:r>
              <a:rPr lang="en-US" dirty="0" smtClean="0"/>
              <a:t>BS MLT,RIT ,OT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082843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Van't</a:t>
            </a:r>
            <a:r>
              <a:rPr lang="en-US" dirty="0"/>
              <a:t> Hoff Equation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Osmotic pressure relationship:</a:t>
            </a:r>
          </a:p>
          <a:p>
            <a:r>
              <a:rPr lang="el-GR" dirty="0"/>
              <a:t>π = </a:t>
            </a:r>
            <a:r>
              <a:rPr lang="en-US" dirty="0" err="1"/>
              <a:t>iCRT</a:t>
            </a:r>
            <a:endParaRPr lang="en-US" dirty="0"/>
          </a:p>
          <a:p>
            <a:endParaRPr lang="en-US" dirty="0"/>
          </a:p>
          <a:p>
            <a:r>
              <a:rPr lang="el-GR" dirty="0"/>
              <a:t>π = </a:t>
            </a:r>
            <a:r>
              <a:rPr lang="en-US" dirty="0"/>
              <a:t>osmotic pressure</a:t>
            </a:r>
          </a:p>
          <a:p>
            <a:r>
              <a:rPr lang="en-US" dirty="0"/>
              <a:t>i = ionization factor</a:t>
            </a:r>
          </a:p>
          <a:p>
            <a:r>
              <a:rPr lang="en-US" dirty="0"/>
              <a:t>C = concentration</a:t>
            </a:r>
          </a:p>
          <a:p>
            <a:r>
              <a:rPr lang="en-US" dirty="0"/>
              <a:t>R = gas constant</a:t>
            </a:r>
          </a:p>
          <a:p>
            <a:r>
              <a:rPr lang="en-US" dirty="0"/>
              <a:t>T = temperature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Importance of 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Maintains cell volume</a:t>
            </a:r>
          </a:p>
          <a:p>
            <a:r>
              <a:rPr lang="en-US" dirty="0"/>
              <a:t>• Controls water balance</a:t>
            </a:r>
          </a:p>
          <a:p>
            <a:r>
              <a:rPr lang="en-US" dirty="0"/>
              <a:t>• Helps kidney function</a:t>
            </a:r>
          </a:p>
          <a:p>
            <a:r>
              <a:rPr lang="en-US" dirty="0"/>
              <a:t>• Supports nutrient absorption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Osmosis in Red Blood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Hypotonic solution → hemolysis</a:t>
            </a:r>
          </a:p>
          <a:p>
            <a:r>
              <a:rPr lang="en-US" dirty="0"/>
              <a:t>Hypertonic solution → crenation</a:t>
            </a:r>
          </a:p>
          <a:p>
            <a:r>
              <a:rPr lang="en-US" dirty="0"/>
              <a:t>Isotonic solution → normal RBC shape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IV fluids must match body </a:t>
            </a:r>
            <a:r>
              <a:rPr lang="en-US" dirty="0" err="1"/>
              <a:t>osmolarity</a:t>
            </a:r>
            <a:endParaRPr lang="en-US" dirty="0"/>
          </a:p>
          <a:p>
            <a:r>
              <a:rPr lang="en-US" dirty="0"/>
              <a:t>• Imbalance causes edema or dehydration</a:t>
            </a:r>
          </a:p>
          <a:p>
            <a:r>
              <a:rPr lang="en-US" dirty="0"/>
              <a:t>• Important in dialysis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Acidity/Alkalinity:</a:t>
            </a:r>
          </a:p>
          <a:p>
            <a:r>
              <a:rPr lang="en-US" dirty="0"/>
              <a:t>Controls H+ balance</a:t>
            </a:r>
          </a:p>
          <a:p>
            <a:endParaRPr lang="en-US" dirty="0"/>
          </a:p>
          <a:p>
            <a:r>
              <a:rPr lang="en-US" dirty="0"/>
              <a:t>Osmosis:</a:t>
            </a:r>
          </a:p>
          <a:p>
            <a:r>
              <a:rPr lang="en-US" dirty="0"/>
              <a:t>Controls water movement</a:t>
            </a:r>
          </a:p>
          <a:p>
            <a:endParaRPr lang="en-US" dirty="0"/>
          </a:p>
          <a:p>
            <a:r>
              <a:rPr lang="en-US" dirty="0"/>
              <a:t>Both maintain homeostasis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221674"/>
            <a:ext cx="61976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Buffers Introduction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Buffers resist sudden changes in </a:t>
            </a:r>
            <a:r>
              <a:rPr lang="en-US" dirty="0" err="1"/>
              <a:t>pH.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buffer contains:</a:t>
            </a:r>
          </a:p>
          <a:p>
            <a:r>
              <a:rPr lang="en-US" dirty="0"/>
              <a:t>• Weak acid</a:t>
            </a:r>
          </a:p>
          <a:p>
            <a:r>
              <a:rPr lang="en-US" dirty="0"/>
              <a:t>• Conjugate base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Bicarbonate Buffer System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Major extracellular buffer.</a:t>
            </a:r>
          </a:p>
          <a:p>
            <a:endParaRPr lang="en-US" dirty="0"/>
          </a:p>
          <a:p>
            <a:r>
              <a:rPr lang="en-US" dirty="0"/>
              <a:t>Components:</a:t>
            </a:r>
          </a:p>
          <a:p>
            <a:r>
              <a:rPr lang="en-US" dirty="0"/>
              <a:t>Carbonic acid (H2CO3)</a:t>
            </a:r>
          </a:p>
          <a:p>
            <a:r>
              <a:rPr lang="en-US" dirty="0"/>
              <a:t>Bicarbonate (HCO3−)</a:t>
            </a:r>
          </a:p>
          <a:p>
            <a:endParaRPr lang="en-US" dirty="0"/>
          </a:p>
          <a:p>
            <a:r>
              <a:rPr lang="en-US" dirty="0"/>
              <a:t>Important for blood pH control.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Phosphate and Protein Buffers</a:t>
            </a:r>
            <a:endParaRPr lang="x-none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Phosphate buffer works inside cells.</a:t>
            </a:r>
          </a:p>
          <a:p>
            <a:endParaRPr lang="en-US" dirty="0"/>
          </a:p>
          <a:p>
            <a:r>
              <a:rPr lang="en-US" dirty="0"/>
              <a:t>Proteins act as buffers because amino acids can accept or donate H+ ions.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Osmosis Definition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Osmosis is movement of water molecules through a selectively permeable membrane from low solute concentration to high solute concentration</a:t>
            </a:r>
            <a:endParaRPr lang="x-none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Osmotic Mechanism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moves to achieve equilibrium.</a:t>
            </a:r>
          </a:p>
          <a:p>
            <a:endParaRPr lang="en-US" dirty="0"/>
          </a:p>
          <a:p>
            <a:r>
              <a:rPr lang="en-US" dirty="0"/>
              <a:t>Movement depends on:</a:t>
            </a:r>
          </a:p>
          <a:p>
            <a:r>
              <a:rPr lang="en-US" dirty="0"/>
              <a:t>• Solute concentration</a:t>
            </a:r>
          </a:p>
          <a:p>
            <a:r>
              <a:rPr lang="en-US" dirty="0"/>
              <a:t>• Membrane permeability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Solutions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Hypotonic:</a:t>
            </a:r>
          </a:p>
          <a:p>
            <a:r>
              <a:rPr lang="en-US" dirty="0"/>
              <a:t>Water enters cell; swelling occurs.</a:t>
            </a:r>
          </a:p>
          <a:p>
            <a:endParaRPr lang="en-US" dirty="0"/>
          </a:p>
          <a:p>
            <a:r>
              <a:rPr lang="en-US" dirty="0"/>
              <a:t>Hypertonic:</a:t>
            </a:r>
          </a:p>
          <a:p>
            <a:r>
              <a:rPr lang="en-US" dirty="0"/>
              <a:t>Water leaves cell; shrinkage occurs.</a:t>
            </a:r>
          </a:p>
          <a:p>
            <a:endParaRPr lang="en-US" dirty="0"/>
          </a:p>
          <a:p>
            <a:r>
              <a:rPr lang="en-US" dirty="0"/>
              <a:t>Isotonic:</a:t>
            </a:r>
          </a:p>
          <a:p>
            <a:r>
              <a:rPr lang="en-US" dirty="0"/>
              <a:t>No net water movement.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Osmotic Pressure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Osmotic pressure is the pressure required to prevent water movement by osmosis.</a:t>
            </a:r>
          </a:p>
          <a:p>
            <a:endParaRPr lang="en-US" dirty="0"/>
          </a:p>
          <a:p>
            <a:r>
              <a:rPr lang="en-US" dirty="0"/>
              <a:t>Higher solute concentration produces higher osmotic </a:t>
            </a:r>
            <a:r>
              <a:rPr lang="en-US" dirty="0" err="1"/>
              <a:t>pressur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Osmotic Pressure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Number of dissolved particles</a:t>
            </a:r>
          </a:p>
          <a:p>
            <a:r>
              <a:rPr lang="en-US" dirty="0"/>
              <a:t>• Temperature</a:t>
            </a:r>
          </a:p>
          <a:p>
            <a:r>
              <a:rPr lang="en-US" dirty="0"/>
              <a:t>• Concentration of solution</a:t>
            </a:r>
          </a:p>
          <a:p>
            <a:r>
              <a:rPr lang="en-US" dirty="0"/>
              <a:t>• Nature of solute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291</Words>
  <Application>Microsoft Office PowerPoint</Application>
  <PresentationFormat>Custom</PresentationFormat>
  <Paragraphs>78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Buffers , Osmosis , Diffusion</vt:lpstr>
      <vt:lpstr>Buffers Introduction</vt:lpstr>
      <vt:lpstr>Bicarbonate Buffer System</vt:lpstr>
      <vt:lpstr>Phosphate and Protein Buffers</vt:lpstr>
      <vt:lpstr>Osmosis Definition</vt:lpstr>
      <vt:lpstr>Osmotic Mechanism</vt:lpstr>
      <vt:lpstr>Types of Solutions</vt:lpstr>
      <vt:lpstr>Osmotic Pressure</vt:lpstr>
      <vt:lpstr>Factors Affecting Osmotic Pressure</vt:lpstr>
      <vt:lpstr>Van't Hoff Equation</vt:lpstr>
      <vt:lpstr>Biological Importance of Osmosis</vt:lpstr>
      <vt:lpstr>Osmosis in Red Blood Cells</vt:lpstr>
      <vt:lpstr>Clinical Applications</vt:lpstr>
      <vt:lpstr>Comparison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Buffers , Osmosis , Diffusion</dc:title>
  <dc:creator>MAC</dc:creator>
  <cp:lastModifiedBy>Bismillah computers</cp:lastModifiedBy>
  <cp:revision>3</cp:revision>
  <dcterms:created xsi:type="dcterms:W3CDTF">2025-09-15T17:01:40Z</dcterms:created>
  <dcterms:modified xsi:type="dcterms:W3CDTF">2026-06-27T11:26:11Z</dcterms:modified>
</cp:coreProperties>
</file>