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Physiochemical Principles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BS MLT  ,  RIT , OTT</a:t>
            </a:r>
          </a:p>
          <a:p>
            <a:r>
              <a:rPr lang="en-US" dirty="0" err="1"/>
              <a:t>S</a:t>
            </a:r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en-US" dirty="0" smtClean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626" y="1082843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Acidosis and Alkalosis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Acidosis: decrease in blood pH</a:t>
            </a:r>
          </a:p>
          <a:p>
            <a:endParaRPr lang="en-US" dirty="0"/>
          </a:p>
          <a:p>
            <a:r>
              <a:rPr lang="en-US" dirty="0"/>
              <a:t>Alkalosis: increase in blood pH</a:t>
            </a:r>
          </a:p>
          <a:p>
            <a:endParaRPr lang="en-US" dirty="0"/>
          </a:p>
          <a:p>
            <a:r>
              <a:rPr lang="en-US" dirty="0"/>
              <a:t>Causes include respiratory and metabolic disturbances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Physiochemical principles describe chemical and physical factors controlling biological processes.</a:t>
            </a:r>
          </a:p>
          <a:p>
            <a:endParaRPr lang="en-US" dirty="0"/>
          </a:p>
          <a:p>
            <a:r>
              <a:rPr lang="en-US" dirty="0"/>
              <a:t>They influence:</a:t>
            </a:r>
          </a:p>
          <a:p>
            <a:r>
              <a:rPr lang="en-US" dirty="0"/>
              <a:t>• Protein structure</a:t>
            </a:r>
          </a:p>
          <a:p>
            <a:r>
              <a:rPr lang="en-US" dirty="0"/>
              <a:t>• Enzyme activity</a:t>
            </a:r>
          </a:p>
          <a:p>
            <a:r>
              <a:rPr lang="en-US" dirty="0"/>
              <a:t>• Cellular functions</a:t>
            </a:r>
          </a:p>
          <a:p>
            <a:r>
              <a:rPr lang="en-US" dirty="0"/>
              <a:t>• Body fluid balance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Acids: Basic Concept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Acids are substances that donate hydrogen ions (H+).</a:t>
            </a:r>
          </a:p>
          <a:p>
            <a:endParaRPr lang="en-US" dirty="0"/>
          </a:p>
          <a:p>
            <a:r>
              <a:rPr lang="en-US" dirty="0"/>
              <a:t>According to </a:t>
            </a:r>
            <a:r>
              <a:rPr lang="en-US" dirty="0" err="1"/>
              <a:t>Bronsted</a:t>
            </a:r>
            <a:r>
              <a:rPr lang="en-US" dirty="0"/>
              <a:t>-Lowry theory:</a:t>
            </a:r>
          </a:p>
          <a:p>
            <a:r>
              <a:rPr lang="en-US" dirty="0"/>
              <a:t>Acid = proton donor</a:t>
            </a:r>
          </a:p>
          <a:p>
            <a:endParaRPr lang="en-US" dirty="0"/>
          </a:p>
          <a:p>
            <a:r>
              <a:rPr lang="en-US" dirty="0"/>
              <a:t>Examples:</a:t>
            </a:r>
          </a:p>
          <a:p>
            <a:r>
              <a:rPr lang="en-US" dirty="0" err="1"/>
              <a:t>HCl</a:t>
            </a:r>
            <a:r>
              <a:rPr lang="en-US" dirty="0"/>
              <a:t>, H2SO4, carbonic acid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Bases and Alkalinity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Bases accept hydrogen ions or release hydroxide ions (OH−).</a:t>
            </a:r>
          </a:p>
          <a:p>
            <a:endParaRPr lang="en-US" dirty="0"/>
          </a:p>
          <a:p>
            <a:r>
              <a:rPr lang="en-US" dirty="0"/>
              <a:t>Alkalinity is the capacity of a solution to neutralize acids.</a:t>
            </a:r>
          </a:p>
          <a:p>
            <a:endParaRPr lang="en-US" dirty="0"/>
          </a:p>
          <a:p>
            <a:r>
              <a:rPr lang="en-US" dirty="0"/>
              <a:t>Examples:</a:t>
            </a:r>
          </a:p>
          <a:p>
            <a:r>
              <a:rPr lang="en-US" dirty="0" err="1"/>
              <a:t>NaOH</a:t>
            </a:r>
            <a:r>
              <a:rPr lang="en-US" dirty="0"/>
              <a:t>, NH3, bicarbonate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Strong and Weak </a:t>
            </a:r>
            <a:r>
              <a:rPr lang="en-US" dirty="0" smtClean="0"/>
              <a:t>Acids/Bases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Strong acids and bases completely ionize.</a:t>
            </a:r>
          </a:p>
          <a:p>
            <a:endParaRPr lang="en-US" dirty="0"/>
          </a:p>
          <a:p>
            <a:r>
              <a:rPr lang="en-US" dirty="0"/>
              <a:t>Weak acids and bases partially ionize.</a:t>
            </a:r>
          </a:p>
          <a:p>
            <a:endParaRPr lang="en-US" dirty="0"/>
          </a:p>
          <a:p>
            <a:r>
              <a:rPr lang="en-US" dirty="0"/>
              <a:t>Biological systems mostly use weak acids and bases for regulation.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Ionization of Water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Water undergoes self-ionization:</a:t>
            </a:r>
          </a:p>
          <a:p>
            <a:r>
              <a:rPr lang="en-US" dirty="0"/>
              <a:t>H2O ⇌ H+ + OH−</a:t>
            </a:r>
          </a:p>
          <a:p>
            <a:endParaRPr lang="en-US" dirty="0"/>
          </a:p>
          <a:p>
            <a:r>
              <a:rPr lang="en-US" dirty="0"/>
              <a:t>At neutral pH:</a:t>
            </a:r>
          </a:p>
          <a:p>
            <a:r>
              <a:rPr lang="en-US" dirty="0"/>
              <a:t>H+ concentration equals OH− concentration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 Scale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pH = measure of hydrogen ion concentration.</a:t>
            </a:r>
          </a:p>
          <a:p>
            <a:endParaRPr lang="en-US" dirty="0"/>
          </a:p>
          <a:p>
            <a:r>
              <a:rPr lang="en-US" dirty="0"/>
              <a:t>Range: 0–14</a:t>
            </a:r>
          </a:p>
          <a:p>
            <a:endParaRPr lang="en-US" dirty="0"/>
          </a:p>
          <a:p>
            <a:r>
              <a:rPr lang="en-US" dirty="0"/>
              <a:t>pH &lt; 7 acidic</a:t>
            </a:r>
          </a:p>
          <a:p>
            <a:r>
              <a:rPr lang="en-US" dirty="0"/>
              <a:t>pH = 7 neutral</a:t>
            </a:r>
          </a:p>
          <a:p>
            <a:r>
              <a:rPr lang="en-US" dirty="0"/>
              <a:t>pH &gt; 7 alkaline</a:t>
            </a:r>
          </a:p>
          <a:p>
            <a:pPr marL="0" indent="0">
              <a:buNone/>
            </a:pP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pH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pH affects:</a:t>
            </a:r>
          </a:p>
          <a:p>
            <a:r>
              <a:rPr lang="en-US" dirty="0"/>
              <a:t>• Enzyme activity</a:t>
            </a:r>
          </a:p>
          <a:p>
            <a:r>
              <a:rPr lang="en-US" dirty="0"/>
              <a:t>• Protein folding</a:t>
            </a:r>
          </a:p>
          <a:p>
            <a:r>
              <a:rPr lang="en-US" dirty="0"/>
              <a:t>• Metabolism</a:t>
            </a:r>
          </a:p>
          <a:p>
            <a:r>
              <a:rPr lang="en-US" dirty="0"/>
              <a:t>• Transport of molecules</a:t>
            </a:r>
          </a:p>
          <a:p>
            <a:endParaRPr lang="en-US" dirty="0"/>
          </a:p>
          <a:p>
            <a:r>
              <a:rPr lang="en-US" dirty="0"/>
              <a:t>Small pH changes can disrupt cellular function.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Acid Base Balance in Body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Maintained by:</a:t>
            </a:r>
          </a:p>
          <a:p>
            <a:r>
              <a:rPr lang="en-US" dirty="0"/>
              <a:t>• Chemical buffers</a:t>
            </a:r>
          </a:p>
          <a:p>
            <a:r>
              <a:rPr lang="en-US" dirty="0"/>
              <a:t>• Respiratory system</a:t>
            </a:r>
          </a:p>
          <a:p>
            <a:r>
              <a:rPr lang="en-US" dirty="0"/>
              <a:t>• Renal system</a:t>
            </a:r>
          </a:p>
          <a:p>
            <a:endParaRPr lang="en-US" dirty="0"/>
          </a:p>
          <a:p>
            <a:r>
              <a:rPr lang="en-US" dirty="0"/>
              <a:t>Normal blood pH: 7.35–7.45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250</Words>
  <Application>Microsoft Office PowerPoint</Application>
  <PresentationFormat>Custom</PresentationFormat>
  <Paragraphs>67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Physiochemical Principles</vt:lpstr>
      <vt:lpstr>Introduction</vt:lpstr>
      <vt:lpstr>Acids: Basic Concept</vt:lpstr>
      <vt:lpstr>Bases and Alkalinity</vt:lpstr>
      <vt:lpstr>Strong and Weak Acids/Bases</vt:lpstr>
      <vt:lpstr>Ionization of Water</vt:lpstr>
      <vt:lpstr>pH Scale</vt:lpstr>
      <vt:lpstr>Importance of pH</vt:lpstr>
      <vt:lpstr>Acid Base Balance in Body</vt:lpstr>
      <vt:lpstr>Acidosis and Alkalosis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Physiochemical Principles</dc:title>
  <dc:creator>MAC</dc:creator>
  <cp:lastModifiedBy>Bismillah computers</cp:lastModifiedBy>
  <cp:revision>3</cp:revision>
  <dcterms:created xsi:type="dcterms:W3CDTF">2025-09-15T17:01:40Z</dcterms:created>
  <dcterms:modified xsi:type="dcterms:W3CDTF">2026-06-22T07:43:15Z</dcterms:modified>
</cp:coreProperties>
</file>