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69" r:id="rId5"/>
    <p:sldId id="258" r:id="rId6"/>
    <p:sldId id="259" r:id="rId7"/>
    <p:sldId id="264" r:id="rId8"/>
    <p:sldId id="260" r:id="rId9"/>
    <p:sldId id="265" r:id="rId10"/>
    <p:sldId id="261" r:id="rId11"/>
    <p:sldId id="262" r:id="rId12"/>
    <p:sldId id="266" r:id="rId13"/>
    <p:sldId id="263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1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5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0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3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2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9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1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7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7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716322"/>
            <a:ext cx="6815669" cy="2169877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Cranial </a:t>
            </a:r>
            <a:r>
              <a:rPr lang="en-US" dirty="0"/>
              <a:t>Nerves.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86199"/>
            <a:ext cx="6815669" cy="109219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/>
              <a:t>BS(OTT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9"/>
            <a:ext cx="11887200" cy="630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7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638"/>
            <a:ext cx="11430000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3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26" y="2514600"/>
            <a:ext cx="7977348" cy="356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23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1143000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0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3" y="2289166"/>
            <a:ext cx="5257801" cy="37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1" y="2346958"/>
            <a:ext cx="4953000" cy="36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0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557463"/>
            <a:ext cx="4826000" cy="3317875"/>
          </a:xfrm>
        </p:spPr>
      </p:pic>
    </p:spTree>
    <p:extLst>
      <p:ext uri="{BB962C8B-B14F-4D97-AF65-F5344CB8AC3E}">
        <p14:creationId xmlns:p14="http://schemas.microsoft.com/office/powerpoint/2010/main" val="369396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Cranial nerves</a:t>
            </a:r>
            <a:r>
              <a:rPr lang="en-US" dirty="0"/>
              <a:t> are 12 pairs of nerves that emerge directly from the brain and brainstem, rather than the spinal cord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transmit sensory and motor signals between the brain and the head, neck, and torso, governing vital functions like vision, smell, facial expressions, and swallowing. </a:t>
            </a:r>
          </a:p>
          <a:p>
            <a:r>
              <a:rPr lang="en-US" dirty="0"/>
              <a:t>They are categorized as </a:t>
            </a:r>
            <a:r>
              <a:rPr lang="en-US" b="1" dirty="0"/>
              <a:t>Sensory</a:t>
            </a:r>
            <a:r>
              <a:rPr lang="en-US" dirty="0"/>
              <a:t>, </a:t>
            </a:r>
            <a:r>
              <a:rPr lang="en-US" b="1" dirty="0"/>
              <a:t>Motor</a:t>
            </a:r>
            <a:r>
              <a:rPr lang="en-US" dirty="0"/>
              <a:t>, or </a:t>
            </a:r>
            <a:r>
              <a:rPr lang="en-US" b="1" dirty="0"/>
              <a:t>Both</a:t>
            </a:r>
            <a:r>
              <a:rPr lang="en-US" dirty="0"/>
              <a:t> and are numbered I through XII based on their position</a:t>
            </a:r>
          </a:p>
        </p:txBody>
      </p:sp>
    </p:spTree>
    <p:extLst>
      <p:ext uri="{BB962C8B-B14F-4D97-AF65-F5344CB8AC3E}">
        <p14:creationId xmlns:p14="http://schemas.microsoft.com/office/powerpoint/2010/main" val="243056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Cranial </a:t>
            </a:r>
            <a:r>
              <a:rPr lang="en-US" dirty="0"/>
              <a:t>Nerves.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cranial nerves are named as follows: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Olfactory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Optic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Oculomotor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Trochlear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Trigeminal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VII. Facial</a:t>
            </a:r>
          </a:p>
          <a:p>
            <a:r>
              <a:rPr lang="en-US" dirty="0"/>
              <a:t>VIII. </a:t>
            </a:r>
            <a:r>
              <a:rPr lang="en-US" dirty="0" err="1"/>
              <a:t>Vestibulocochlear</a:t>
            </a:r>
            <a:endParaRPr lang="en-US" dirty="0"/>
          </a:p>
          <a:p>
            <a:r>
              <a:rPr lang="en-US" dirty="0"/>
              <a:t>IX. Glossopharyngeal</a:t>
            </a:r>
          </a:p>
          <a:p>
            <a:r>
              <a:rPr lang="en-US" dirty="0"/>
              <a:t>X. </a:t>
            </a:r>
            <a:r>
              <a:rPr lang="en-US" dirty="0" err="1"/>
              <a:t>Vagus</a:t>
            </a:r>
            <a:endParaRPr lang="en-US" dirty="0"/>
          </a:p>
          <a:p>
            <a:r>
              <a:rPr lang="en-US" dirty="0"/>
              <a:t>XI. Accessory</a:t>
            </a:r>
          </a:p>
          <a:p>
            <a:r>
              <a:rPr lang="en-US" dirty="0"/>
              <a:t>XII. </a:t>
            </a:r>
            <a:r>
              <a:rPr lang="en-US" dirty="0" smtClean="0"/>
              <a:t>Hypoglossal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Mnemonic</a:t>
            </a:r>
            <a:r>
              <a:rPr lang="en-US" dirty="0" smtClean="0"/>
              <a:t> </a:t>
            </a:r>
            <a:r>
              <a:rPr lang="en-US" dirty="0"/>
              <a:t>"Oh, Oh, Oh, To Touch And Feel Very Good Velvet, Such A Heaven")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olfactory, optic, and vestibulocochlear nerves are entirely </a:t>
            </a:r>
            <a:r>
              <a:rPr lang="en-US" b="1" dirty="0"/>
              <a:t>sensory; </a:t>
            </a:r>
          </a:p>
          <a:p>
            <a:r>
              <a:rPr lang="en-US" dirty="0"/>
              <a:t>the oculomotor, trochlear, abducent, accessory, and hypoglossal nerves are entirely </a:t>
            </a:r>
            <a:r>
              <a:rPr lang="en-US" b="1" dirty="0"/>
              <a:t>motor</a:t>
            </a:r>
            <a:r>
              <a:rPr lang="en-US" dirty="0"/>
              <a:t>; and</a:t>
            </a:r>
          </a:p>
          <a:p>
            <a:r>
              <a:rPr lang="en-US" dirty="0"/>
              <a:t> the remaining nerves are </a:t>
            </a:r>
            <a:r>
              <a:rPr lang="en-US" b="1" dirty="0"/>
              <a:t>mixed.</a:t>
            </a:r>
          </a:p>
        </p:txBody>
      </p:sp>
    </p:spTree>
    <p:extLst>
      <p:ext uri="{BB962C8B-B14F-4D97-AF65-F5344CB8AC3E}">
        <p14:creationId xmlns:p14="http://schemas.microsoft.com/office/powerpoint/2010/main" val="204913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1734800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Nerve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276" y="2557463"/>
            <a:ext cx="4451448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8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9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Trigeminal 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5449" y="2557463"/>
            <a:ext cx="6261102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184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      Cranial Nerves. </vt:lpstr>
      <vt:lpstr>PowerPoint Presentation</vt:lpstr>
      <vt:lpstr> Cranial Nerves. </vt:lpstr>
      <vt:lpstr>PowerPoint Presentation</vt:lpstr>
      <vt:lpstr>PowerPoint Presentation</vt:lpstr>
      <vt:lpstr>PowerPoint Presentation</vt:lpstr>
      <vt:lpstr>Optic Nerve</vt:lpstr>
      <vt:lpstr>PowerPoint Presentation</vt:lpstr>
      <vt:lpstr>Trigeminal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Nerves.</dc:title>
  <dc:creator>Administrator</dc:creator>
  <cp:lastModifiedBy>ADMIN</cp:lastModifiedBy>
  <cp:revision>12</cp:revision>
  <dcterms:created xsi:type="dcterms:W3CDTF">2006-08-16T00:00:00Z</dcterms:created>
  <dcterms:modified xsi:type="dcterms:W3CDTF">2026-06-24T08:42:22Z</dcterms:modified>
</cp:coreProperties>
</file>