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1" r:id="rId3"/>
    <p:sldId id="257" r:id="rId4"/>
    <p:sldId id="269" r:id="rId5"/>
    <p:sldId id="258" r:id="rId6"/>
    <p:sldId id="259" r:id="rId7"/>
    <p:sldId id="264" r:id="rId8"/>
    <p:sldId id="260" r:id="rId9"/>
    <p:sldId id="265" r:id="rId10"/>
    <p:sldId id="261" r:id="rId11"/>
    <p:sldId id="262" r:id="rId12"/>
    <p:sldId id="266" r:id="rId13"/>
    <p:sldId id="263" r:id="rId14"/>
    <p:sldId id="267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644" y="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121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87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2457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802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963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1375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4928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15996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519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699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9770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24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059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370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78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0243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185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594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0" y="1716322"/>
            <a:ext cx="6815669" cy="2169877"/>
          </a:xfrm>
        </p:spPr>
        <p:txBody>
          <a:bodyPr/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Cranial </a:t>
            </a:r>
            <a:r>
              <a:rPr lang="en-US" dirty="0"/>
              <a:t>Nerves.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86199"/>
            <a:ext cx="6815669" cy="1092199"/>
          </a:xfrm>
        </p:spPr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ADNAN RAMZAN</a:t>
            </a:r>
          </a:p>
          <a:p>
            <a:r>
              <a:rPr lang="en-US" b="1" dirty="0" smtClean="0"/>
              <a:t>BS(OTT</a:t>
            </a:r>
            <a:r>
              <a:rPr lang="en-US" dirty="0" smtClean="0"/>
              <a:t>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494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4639"/>
            <a:ext cx="11887200" cy="6308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7177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4638"/>
            <a:ext cx="11430000" cy="604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837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326" y="2514600"/>
            <a:ext cx="7977348" cy="3565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8237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4638"/>
            <a:ext cx="11430000" cy="589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9505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183" y="2289166"/>
            <a:ext cx="5257801" cy="3782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401" y="2346958"/>
            <a:ext cx="4953000" cy="3666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1708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2557463"/>
            <a:ext cx="4826000" cy="3317875"/>
          </a:xfrm>
        </p:spPr>
      </p:pic>
    </p:spTree>
    <p:extLst>
      <p:ext uri="{BB962C8B-B14F-4D97-AF65-F5344CB8AC3E}">
        <p14:creationId xmlns:p14="http://schemas.microsoft.com/office/powerpoint/2010/main" val="3693963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Cranial nerves</a:t>
            </a:r>
            <a:r>
              <a:rPr lang="en-US" dirty="0"/>
              <a:t> are 12 pairs of nerves that emerge directly from the brain and brainstem, rather than the spinal cord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They transmit sensory and motor signals between the brain and the head, neck, and torso, governing vital functions like vision, smell, facial expressions, and swallowing. </a:t>
            </a:r>
          </a:p>
          <a:p>
            <a:r>
              <a:rPr lang="en-US" dirty="0"/>
              <a:t>They are categorized as </a:t>
            </a:r>
            <a:r>
              <a:rPr lang="en-US" b="1" dirty="0"/>
              <a:t>Sensory</a:t>
            </a:r>
            <a:r>
              <a:rPr lang="en-US" dirty="0"/>
              <a:t>, </a:t>
            </a:r>
            <a:r>
              <a:rPr lang="en-US" b="1" dirty="0"/>
              <a:t>Motor</a:t>
            </a:r>
            <a:r>
              <a:rPr lang="en-US" dirty="0"/>
              <a:t>, or </a:t>
            </a:r>
            <a:r>
              <a:rPr lang="en-US" b="1" dirty="0"/>
              <a:t>Both</a:t>
            </a:r>
            <a:r>
              <a:rPr lang="en-US" dirty="0"/>
              <a:t> and are numbered I through XII based on their position</a:t>
            </a:r>
          </a:p>
        </p:txBody>
      </p:sp>
    </p:spTree>
    <p:extLst>
      <p:ext uri="{BB962C8B-B14F-4D97-AF65-F5344CB8AC3E}">
        <p14:creationId xmlns:p14="http://schemas.microsoft.com/office/powerpoint/2010/main" val="2430562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Cranial </a:t>
            </a:r>
            <a:r>
              <a:rPr lang="en-US" dirty="0"/>
              <a:t>Nerves.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15268"/>
          </a:xfrm>
        </p:spPr>
        <p:txBody>
          <a:bodyPr>
            <a:no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cranial nerves are named as follows: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Olfactory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Optic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Oculomotor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IV. Trochlear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 Trigeminal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Abducent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703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VII. Facial</a:t>
            </a:r>
          </a:p>
          <a:p>
            <a:r>
              <a:rPr lang="en-US" dirty="0"/>
              <a:t>VIII. </a:t>
            </a:r>
            <a:r>
              <a:rPr lang="en-US" dirty="0" err="1"/>
              <a:t>Vestibulocochlear</a:t>
            </a:r>
            <a:endParaRPr lang="en-US" dirty="0"/>
          </a:p>
          <a:p>
            <a:r>
              <a:rPr lang="en-US" dirty="0"/>
              <a:t>IX. Glossopharyngeal</a:t>
            </a:r>
          </a:p>
          <a:p>
            <a:r>
              <a:rPr lang="en-US" dirty="0"/>
              <a:t>X. </a:t>
            </a:r>
            <a:r>
              <a:rPr lang="en-US" dirty="0" err="1"/>
              <a:t>Vagus</a:t>
            </a:r>
            <a:endParaRPr lang="en-US" dirty="0"/>
          </a:p>
          <a:p>
            <a:r>
              <a:rPr lang="en-US" dirty="0"/>
              <a:t>XI. Accessory</a:t>
            </a:r>
          </a:p>
          <a:p>
            <a:r>
              <a:rPr lang="en-US" dirty="0"/>
              <a:t>XII. </a:t>
            </a:r>
            <a:r>
              <a:rPr lang="en-US" dirty="0" smtClean="0"/>
              <a:t>Hypoglossal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sz="2600" b="1" dirty="0" smtClean="0">
                <a:solidFill>
                  <a:srgbClr val="FF0000"/>
                </a:solidFill>
              </a:rPr>
              <a:t>Mnemonic</a:t>
            </a:r>
            <a:r>
              <a:rPr lang="en-US" dirty="0" smtClean="0"/>
              <a:t> </a:t>
            </a:r>
            <a:r>
              <a:rPr lang="en-US" dirty="0"/>
              <a:t>"Oh, Oh, Oh, To Touch And Feel Very Good Velvet, Such A Heaven")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277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olfactory, optic, and vestibulocochlear nerves are entirely </a:t>
            </a:r>
            <a:r>
              <a:rPr lang="en-US" b="1" dirty="0"/>
              <a:t>sensory; </a:t>
            </a:r>
          </a:p>
          <a:p>
            <a:r>
              <a:rPr lang="en-US" dirty="0"/>
              <a:t>the oculomotor, trochlear, abducent, accessory, and hypoglossal nerves are entirely </a:t>
            </a:r>
            <a:r>
              <a:rPr lang="en-US" b="1" dirty="0"/>
              <a:t>motor</a:t>
            </a:r>
            <a:r>
              <a:rPr lang="en-US" dirty="0"/>
              <a:t>; and</a:t>
            </a:r>
          </a:p>
          <a:p>
            <a:r>
              <a:rPr lang="en-US" dirty="0"/>
              <a:t> the remaining nerves are </a:t>
            </a:r>
            <a:r>
              <a:rPr lang="en-US" b="1" dirty="0"/>
              <a:t>mixed.</a:t>
            </a:r>
          </a:p>
        </p:txBody>
      </p:sp>
    </p:spTree>
    <p:extLst>
      <p:ext uri="{BB962C8B-B14F-4D97-AF65-F5344CB8AC3E}">
        <p14:creationId xmlns:p14="http://schemas.microsoft.com/office/powerpoint/2010/main" val="2049138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4638"/>
            <a:ext cx="11734800" cy="604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3880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 Nerve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70276" y="2557463"/>
            <a:ext cx="4451448" cy="331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2485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3400"/>
            <a:ext cx="9144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9292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Trigeminal N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965449" y="2557463"/>
            <a:ext cx="6261102" cy="331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1669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100</TotalTime>
  <Words>184</Words>
  <Application>Microsoft Office PowerPoint</Application>
  <PresentationFormat>Widescreen</PresentationFormat>
  <Paragraphs>26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Garamond</vt:lpstr>
      <vt:lpstr>Times New Roman</vt:lpstr>
      <vt:lpstr>Organic</vt:lpstr>
      <vt:lpstr>      Cranial Nerves. </vt:lpstr>
      <vt:lpstr>PowerPoint Presentation</vt:lpstr>
      <vt:lpstr> Cranial Nerves. </vt:lpstr>
      <vt:lpstr>PowerPoint Presentation</vt:lpstr>
      <vt:lpstr>PowerPoint Presentation</vt:lpstr>
      <vt:lpstr>PowerPoint Presentation</vt:lpstr>
      <vt:lpstr>Optic Nerve</vt:lpstr>
      <vt:lpstr>PowerPoint Presentation</vt:lpstr>
      <vt:lpstr>Trigeminal 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Cranial Nerves.</dc:title>
  <dc:creator>Administrator</dc:creator>
  <cp:lastModifiedBy>ADMIN</cp:lastModifiedBy>
  <cp:revision>12</cp:revision>
  <dcterms:created xsi:type="dcterms:W3CDTF">2006-08-16T00:00:00Z</dcterms:created>
  <dcterms:modified xsi:type="dcterms:W3CDTF">2026-06-24T08:42:22Z</dcterms:modified>
</cp:coreProperties>
</file>