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2691" y="20934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Psychological and Cognitive Aspects in Visual Arts, Contemporary Approaches to Observation, and Practical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Approaches to Observation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Modern artists use diverse approaches to observe and understand the world.</a:t>
            </a:r>
          </a:p>
          <a:p>
            <a:r>
              <a:rPr lang="en-US" b="1" dirty="0"/>
              <a:t>A. Mindful Observation</a:t>
            </a:r>
          </a:p>
          <a:p>
            <a:r>
              <a:rPr lang="en-US" dirty="0"/>
              <a:t>Mindful observation involves careful and intentional looking.</a:t>
            </a:r>
          </a:p>
          <a:p>
            <a:r>
              <a:rPr lang="en-US" dirty="0"/>
              <a:t>Artists focus on:</a:t>
            </a:r>
          </a:p>
          <a:p>
            <a:r>
              <a:rPr lang="en-US" dirty="0"/>
              <a:t>Fine details </a:t>
            </a:r>
          </a:p>
          <a:p>
            <a:r>
              <a:rPr lang="en-US" dirty="0"/>
              <a:t>Texture </a:t>
            </a:r>
          </a:p>
          <a:p>
            <a:r>
              <a:rPr lang="en-US" dirty="0"/>
              <a:t>Light and shadow </a:t>
            </a:r>
          </a:p>
          <a:p>
            <a:r>
              <a:rPr lang="en-US" dirty="0"/>
              <a:t>Movement </a:t>
            </a:r>
          </a:p>
          <a:p>
            <a:r>
              <a:rPr lang="en-US" dirty="0"/>
              <a:t>Atmosphere </a:t>
            </a:r>
          </a:p>
          <a:p>
            <a:r>
              <a:rPr lang="en-US" dirty="0"/>
              <a:t>This approach improves concentration and visual sensitivity.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Artists observe through direct experience and participation.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Visiting communities </a:t>
            </a:r>
          </a:p>
          <a:p>
            <a:r>
              <a:rPr lang="en-US" dirty="0"/>
              <a:t>Exploring natural environments </a:t>
            </a:r>
          </a:p>
          <a:p>
            <a:r>
              <a:rPr lang="en-US" dirty="0"/>
              <a:t>Attending cultural events </a:t>
            </a:r>
          </a:p>
          <a:p>
            <a:r>
              <a:rPr lang="en-US" dirty="0"/>
              <a:t>Observation becomes a process of engagement rather than passive viewing.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 Digital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Technology has expanded methods of observation.</a:t>
            </a:r>
          </a:p>
          <a:p>
            <a:r>
              <a:rPr lang="en-US" b="1" dirty="0"/>
              <a:t>Tools</a:t>
            </a:r>
          </a:p>
          <a:p>
            <a:r>
              <a:rPr lang="en-US" dirty="0"/>
              <a:t>Digital cameras </a:t>
            </a:r>
          </a:p>
          <a:p>
            <a:r>
              <a:rPr lang="en-US" dirty="0"/>
              <a:t>Smartphones </a:t>
            </a:r>
          </a:p>
          <a:p>
            <a:r>
              <a:rPr lang="en-US" dirty="0"/>
              <a:t>Drones </a:t>
            </a:r>
          </a:p>
          <a:p>
            <a:r>
              <a:rPr lang="en-US" dirty="0"/>
              <a:t>Virtual Reality (VR) </a:t>
            </a:r>
          </a:p>
          <a:p>
            <a:r>
              <a:rPr lang="en-US" dirty="0"/>
              <a:t>Augmented Reality (AR) </a:t>
            </a:r>
          </a:p>
          <a:p>
            <a:r>
              <a:rPr lang="en-US" dirty="0"/>
              <a:t>These tools allow artists to capture and analyze visual information from new perspectives.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and Cultural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Contemporary artists often study:</a:t>
            </a:r>
          </a:p>
          <a:p>
            <a:r>
              <a:rPr lang="en-US" dirty="0"/>
              <a:t>Social issues </a:t>
            </a:r>
          </a:p>
          <a:p>
            <a:r>
              <a:rPr lang="en-US" dirty="0"/>
              <a:t>Cultural identities </a:t>
            </a:r>
          </a:p>
          <a:p>
            <a:r>
              <a:rPr lang="en-US" dirty="0"/>
              <a:t>Human behavior </a:t>
            </a:r>
          </a:p>
          <a:p>
            <a:r>
              <a:rPr lang="en-US" dirty="0"/>
              <a:t>Community experiences </a:t>
            </a:r>
          </a:p>
          <a:p>
            <a:r>
              <a:rPr lang="en-US" dirty="0"/>
              <a:t>Observation serves as research for creating socially relevant </a:t>
            </a:r>
            <a:r>
              <a:rPr lang="en-US" dirty="0" smtClean="0"/>
              <a:t>artwork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Psychological Aspects of Visual Arts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Psychology helps us understand how emotions, experiences, and perceptions influence the way we observe and create art.</a:t>
            </a:r>
          </a:p>
          <a:p>
            <a:r>
              <a:rPr lang="en-US" b="1" dirty="0"/>
              <a:t>A. Perception</a:t>
            </a:r>
          </a:p>
          <a:p>
            <a:r>
              <a:rPr lang="en-US" dirty="0"/>
              <a:t>Perception is the process through which the brain interprets visual information.</a:t>
            </a:r>
          </a:p>
          <a:p>
            <a:r>
              <a:rPr lang="en-US" dirty="0"/>
              <a:t>Artists observe: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Shapes and forms </a:t>
            </a:r>
          </a:p>
          <a:p>
            <a:r>
              <a:rPr lang="en-US" dirty="0"/>
              <a:t>Colors and tones </a:t>
            </a:r>
          </a:p>
          <a:p>
            <a:r>
              <a:rPr lang="en-US" dirty="0"/>
              <a:t>Patterns and textures </a:t>
            </a:r>
          </a:p>
          <a:p>
            <a:r>
              <a:rPr lang="en-US" dirty="0"/>
              <a:t>Space and perspective </a:t>
            </a:r>
          </a:p>
          <a:p>
            <a:r>
              <a:rPr lang="en-US" dirty="0"/>
              <a:t>Different people may perceive the same artwork differently because perception is influenced by personal experiences and cultural backgrounds.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stormy landscape may appear dramatic and exciting to one viewer but sad and threatening to another.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Emotion and Observation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Emotions affect both observation and artistic expression.</a:t>
            </a:r>
          </a:p>
          <a:p>
            <a:r>
              <a:rPr lang="en-US" dirty="0"/>
              <a:t>Artists often observe:</a:t>
            </a:r>
          </a:p>
          <a:p>
            <a:r>
              <a:rPr lang="en-US" dirty="0"/>
              <a:t>Facial expressions </a:t>
            </a:r>
          </a:p>
          <a:p>
            <a:r>
              <a:rPr lang="en-US" dirty="0"/>
              <a:t>Body language </a:t>
            </a:r>
          </a:p>
          <a:p>
            <a:r>
              <a:rPr lang="en-US" dirty="0"/>
              <a:t>Environmental moods </a:t>
            </a:r>
          </a:p>
          <a:p>
            <a:r>
              <a:rPr lang="en-US" dirty="0"/>
              <a:t>These observations help communicate feelings such as:</a:t>
            </a:r>
          </a:p>
          <a:p>
            <a:r>
              <a:rPr lang="en-US" dirty="0"/>
              <a:t>Happiness </a:t>
            </a:r>
          </a:p>
          <a:p>
            <a:pPr marL="0" indent="0">
              <a:buNone/>
            </a:pP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 </a:t>
            </a:r>
          </a:p>
          <a:p>
            <a:r>
              <a:rPr lang="en-US" dirty="0"/>
              <a:t>Peace </a:t>
            </a:r>
          </a:p>
          <a:p>
            <a:r>
              <a:rPr lang="en-US" dirty="0"/>
              <a:t>Anger </a:t>
            </a:r>
          </a:p>
          <a:p>
            <a:r>
              <a:rPr lang="en-US" dirty="0"/>
              <a:t>Hope </a:t>
            </a:r>
          </a:p>
          <a:p>
            <a:r>
              <a:rPr lang="en-US" dirty="0"/>
              <a:t>Observation allows artists to translate emotional experiences into visual language.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41" y="1155700"/>
            <a:ext cx="9599459" cy="1346199"/>
          </a:xfrm>
        </p:spPr>
        <p:txBody>
          <a:bodyPr>
            <a:normAutofit/>
          </a:bodyPr>
          <a:lstStyle/>
          <a:p>
            <a:r>
              <a:rPr lang="en-US" dirty="0"/>
              <a:t>Gestalt Principles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Gestalt psychology explains how people organize visual elements into meaningful wholes.</a:t>
            </a:r>
          </a:p>
          <a:p>
            <a:r>
              <a:rPr lang="en-US" b="1" dirty="0"/>
              <a:t>Major Principles</a:t>
            </a:r>
          </a:p>
          <a:p>
            <a:r>
              <a:rPr lang="en-US" dirty="0"/>
              <a:t>Similarity </a:t>
            </a:r>
          </a:p>
          <a:p>
            <a:r>
              <a:rPr lang="en-US" dirty="0"/>
              <a:t>Proximity </a:t>
            </a:r>
          </a:p>
          <a:p>
            <a:r>
              <a:rPr lang="en-US" dirty="0"/>
              <a:t>Continuity </a:t>
            </a:r>
          </a:p>
          <a:p>
            <a:r>
              <a:rPr lang="en-US" dirty="0"/>
              <a:t>Closure </a:t>
            </a:r>
          </a:p>
          <a:p>
            <a:r>
              <a:rPr lang="en-US" dirty="0"/>
              <a:t>Figure-Ground Relationship </a:t>
            </a:r>
          </a:p>
          <a:p>
            <a:r>
              <a:rPr lang="en-US" dirty="0"/>
              <a:t>Artists use these principles to create balance, unity, and visual harmony within compositions.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Aspects of Observation in Visual Arts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Cognition refers to mental processes involved in learning, memory, attention, and problem-solving.</a:t>
            </a:r>
          </a:p>
          <a:p>
            <a:r>
              <a:rPr lang="en-US" b="1" dirty="0"/>
              <a:t>A. Attention</a:t>
            </a:r>
          </a:p>
          <a:p>
            <a:r>
              <a:rPr lang="en-US" dirty="0"/>
              <a:t>Observation requires focused attention.</a:t>
            </a:r>
          </a:p>
          <a:p>
            <a:r>
              <a:rPr lang="en-US" dirty="0"/>
              <a:t>Artists train themselves to notice:</a:t>
            </a:r>
          </a:p>
          <a:p>
            <a:r>
              <a:rPr lang="en-US" dirty="0"/>
              <a:t>Small details </a:t>
            </a:r>
          </a:p>
          <a:p>
            <a:r>
              <a:rPr lang="en-US" dirty="0"/>
              <a:t>Changes in light </a:t>
            </a:r>
          </a:p>
          <a:p>
            <a:r>
              <a:rPr lang="en-US" dirty="0"/>
              <a:t>Proportions </a:t>
            </a:r>
          </a:p>
          <a:p>
            <a:r>
              <a:rPr lang="en-US" dirty="0"/>
              <a:t>Spatial relationships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4547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B. Memory</a:t>
            </a:r>
          </a:p>
          <a:p>
            <a:r>
              <a:rPr lang="en-US" dirty="0"/>
              <a:t>Artists rely on visual memory to store and recall images, experiences, and observations.</a:t>
            </a:r>
          </a:p>
          <a:p>
            <a:r>
              <a:rPr lang="en-US" b="1" dirty="0"/>
              <a:t>Types of Memory Used in Art</a:t>
            </a:r>
          </a:p>
          <a:p>
            <a:r>
              <a:rPr lang="en-US" dirty="0"/>
              <a:t>Visual memory </a:t>
            </a:r>
          </a:p>
          <a:p>
            <a:r>
              <a:rPr lang="en-US" dirty="0"/>
              <a:t>Short-term memory </a:t>
            </a:r>
          </a:p>
          <a:p>
            <a:r>
              <a:rPr lang="en-US" dirty="0"/>
              <a:t>Long-term memory </a:t>
            </a:r>
          </a:p>
          <a:p>
            <a:r>
              <a:rPr lang="en-US" dirty="0"/>
              <a:t>Memory allows artists to:</a:t>
            </a:r>
          </a:p>
          <a:p>
            <a:r>
              <a:rPr lang="en-US" dirty="0"/>
              <a:t>Draw from </a:t>
            </a:r>
            <a:r>
              <a:rPr lang="en-US" dirty="0" smtClean="0"/>
              <a:t>imagination</a:t>
            </a:r>
          </a:p>
          <a:p>
            <a:r>
              <a:rPr lang="en-US" dirty="0"/>
              <a:t>Develop </a:t>
            </a:r>
            <a:r>
              <a:rPr lang="en-US" dirty="0" smtClean="0"/>
              <a:t>concepts , </a:t>
            </a:r>
            <a:r>
              <a:rPr lang="en-US" dirty="0"/>
              <a:t>Recreate observed scenes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Thinking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dirty="0"/>
              <a:t>Observation stimulates creativity.</a:t>
            </a:r>
          </a:p>
          <a:p>
            <a:r>
              <a:rPr lang="en-US" dirty="0"/>
              <a:t>Artists use observed information to:</a:t>
            </a:r>
          </a:p>
          <a:p>
            <a:r>
              <a:rPr lang="en-US" dirty="0"/>
              <a:t>Generate ideas </a:t>
            </a:r>
          </a:p>
          <a:p>
            <a:r>
              <a:rPr lang="en-US" dirty="0"/>
              <a:t>Solve visual problems </a:t>
            </a:r>
          </a:p>
          <a:p>
            <a:r>
              <a:rPr lang="en-US" dirty="0"/>
              <a:t>Create original interpretations </a:t>
            </a:r>
          </a:p>
          <a:p>
            <a:r>
              <a:rPr lang="en-US" dirty="0"/>
              <a:t>Creativity emerges when observation combines with imagination and critical thinking.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462</Words>
  <Application>Microsoft Office PowerPoint</Application>
  <PresentationFormat>Custom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PowerPoint Presentation</vt:lpstr>
      <vt:lpstr>Psychological Aspects of Visual Arts</vt:lpstr>
      <vt:lpstr>PowerPoint Presentation</vt:lpstr>
      <vt:lpstr>B. Emotion and Observation</vt:lpstr>
      <vt:lpstr>PowerPoint Presentation</vt:lpstr>
      <vt:lpstr>Gestalt Principles</vt:lpstr>
      <vt:lpstr>Cognitive Aspects of Observation in Visual Arts</vt:lpstr>
      <vt:lpstr>Memory</vt:lpstr>
      <vt:lpstr>Creative Thinking</vt:lpstr>
      <vt:lpstr>Contemporary Approaches to Observation</vt:lpstr>
      <vt:lpstr>Experiential Observation</vt:lpstr>
      <vt:lpstr>. Digital Observation</vt:lpstr>
      <vt:lpstr>Social and Cultural Observation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Bismillah computers</cp:lastModifiedBy>
  <cp:revision>5</cp:revision>
  <dcterms:created xsi:type="dcterms:W3CDTF">2025-09-15T17:01:40Z</dcterms:created>
  <dcterms:modified xsi:type="dcterms:W3CDTF">2026-06-22T04:27:30Z</dcterms:modified>
</cp:coreProperties>
</file>