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56" r:id="rId4"/>
    <p:sldId id="261" r:id="rId5"/>
    <p:sldId id="282" r:id="rId6"/>
    <p:sldId id="269" r:id="rId7"/>
    <p:sldId id="278" r:id="rId8"/>
    <p:sldId id="279" r:id="rId9"/>
    <p:sldId id="281" r:id="rId10"/>
    <p:sldId id="285" r:id="rId11"/>
    <p:sldId id="286" r:id="rId12"/>
    <p:sldId id="280" r:id="rId13"/>
    <p:sldId id="290" r:id="rId14"/>
    <p:sldId id="284" r:id="rId15"/>
    <p:sldId id="277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Makhdoom" userId="51cc0cc03b02bac5" providerId="LiveId" clId="{3BAF0525-3969-4EA5-9CE8-9E993610D441}"/>
    <pc:docChg chg="undo custSel addSld delSld modSld sldOrd">
      <pc:chgData name="Abdullah Makhdoom" userId="51cc0cc03b02bac5" providerId="LiveId" clId="{3BAF0525-3969-4EA5-9CE8-9E993610D441}" dt="2026-06-13T12:36:26.818" v="545"/>
      <pc:docMkLst>
        <pc:docMk/>
      </pc:docMkLst>
      <pc:sldChg chg="addSp delSp modSp del mod ord">
        <pc:chgData name="Abdullah Makhdoom" userId="51cc0cc03b02bac5" providerId="LiveId" clId="{3BAF0525-3969-4EA5-9CE8-9E993610D441}" dt="2026-06-13T11:55:23.163" v="364" actId="2696"/>
        <pc:sldMkLst>
          <pc:docMk/>
          <pc:sldMk cId="0" sldId="259"/>
        </pc:sldMkLst>
      </pc:sldChg>
      <pc:sldChg chg="addSp delSp modSp mod ord">
        <pc:chgData name="Abdullah Makhdoom" userId="51cc0cc03b02bac5" providerId="LiveId" clId="{3BAF0525-3969-4EA5-9CE8-9E993610D441}" dt="2026-06-13T12:31:47.715" v="496" actId="14100"/>
        <pc:sldMkLst>
          <pc:docMk/>
          <pc:sldMk cId="0" sldId="261"/>
        </pc:sldMkLst>
        <pc:spChg chg="add del mod">
          <ac:chgData name="Abdullah Makhdoom" userId="51cc0cc03b02bac5" providerId="LiveId" clId="{3BAF0525-3969-4EA5-9CE8-9E993610D441}" dt="2026-06-13T12:10:56.431" v="466"/>
          <ac:spMkLst>
            <pc:docMk/>
            <pc:sldMk cId="0" sldId="261"/>
            <ac:spMk id="3" creationId="{A6372BD1-850D-8454-B195-C7758D8F07AF}"/>
          </ac:spMkLst>
        </pc:spChg>
        <pc:spChg chg="del">
          <ac:chgData name="Abdullah Makhdoom" userId="51cc0cc03b02bac5" providerId="LiveId" clId="{3BAF0525-3969-4EA5-9CE8-9E993610D441}" dt="2026-06-13T11:55:16.836" v="363"/>
          <ac:spMkLst>
            <pc:docMk/>
            <pc:sldMk cId="0" sldId="261"/>
            <ac:spMk id="3" creationId="{A86B01C8-0DB5-401E-643B-D94862559AB4}"/>
          </ac:spMkLst>
        </pc:spChg>
        <pc:picChg chg="add mod ord">
          <ac:chgData name="Abdullah Makhdoom" userId="51cc0cc03b02bac5" providerId="LiveId" clId="{3BAF0525-3969-4EA5-9CE8-9E993610D441}" dt="2026-06-13T12:31:47.715" v="496" actId="14100"/>
          <ac:picMkLst>
            <pc:docMk/>
            <pc:sldMk cId="0" sldId="261"/>
            <ac:picMk id="6" creationId="{139EFD4C-B47E-346C-23CF-68814F0165CA}"/>
          </ac:picMkLst>
        </pc:picChg>
        <pc:picChg chg="add del mod ord">
          <ac:chgData name="Abdullah Makhdoom" userId="51cc0cc03b02bac5" providerId="LiveId" clId="{3BAF0525-3969-4EA5-9CE8-9E993610D441}" dt="2026-06-13T12:07:39.003" v="450" actId="478"/>
          <ac:picMkLst>
            <pc:docMk/>
            <pc:sldMk cId="0" sldId="261"/>
            <ac:picMk id="6" creationId="{F3BCD965-1E7F-E09B-B68A-2E79AB5ED3B2}"/>
          </ac:picMkLst>
        </pc:picChg>
      </pc:sldChg>
      <pc:sldChg chg="addSp delSp modSp mod ord">
        <pc:chgData name="Abdullah Makhdoom" userId="51cc0cc03b02bac5" providerId="LiveId" clId="{3BAF0525-3969-4EA5-9CE8-9E993610D441}" dt="2026-06-13T12:35:25.621" v="535"/>
        <pc:sldMkLst>
          <pc:docMk/>
          <pc:sldMk cId="0" sldId="269"/>
        </pc:sldMkLst>
        <pc:spChg chg="add del mod">
          <ac:chgData name="Abdullah Makhdoom" userId="51cc0cc03b02bac5" providerId="LiveId" clId="{3BAF0525-3969-4EA5-9CE8-9E993610D441}" dt="2026-06-13T12:11:30.147" v="474"/>
          <ac:spMkLst>
            <pc:docMk/>
            <pc:sldMk cId="0" sldId="269"/>
            <ac:spMk id="6" creationId="{1608D959-8B4C-30FD-6916-7508B3F07EBC}"/>
          </ac:spMkLst>
        </pc:spChg>
        <pc:spChg chg="del">
          <ac:chgData name="Abdullah Makhdoom" userId="51cc0cc03b02bac5" providerId="LiveId" clId="{3BAF0525-3969-4EA5-9CE8-9E993610D441}" dt="2026-06-13T11:55:06.947" v="361"/>
          <ac:spMkLst>
            <pc:docMk/>
            <pc:sldMk cId="0" sldId="269"/>
            <ac:spMk id="6" creationId="{59AFA2C1-8E87-7122-A33F-1A6F8C117BE3}"/>
          </ac:spMkLst>
        </pc:spChg>
        <pc:picChg chg="add del mod ord">
          <ac:chgData name="Abdullah Makhdoom" userId="51cc0cc03b02bac5" providerId="LiveId" clId="{3BAF0525-3969-4EA5-9CE8-9E993610D441}" dt="2026-06-13T12:07:49.978" v="454" actId="478"/>
          <ac:picMkLst>
            <pc:docMk/>
            <pc:sldMk cId="0" sldId="269"/>
            <ac:picMk id="5" creationId="{3E1CC1B3-84BB-6431-86C5-C4092D0B0FBE}"/>
          </ac:picMkLst>
        </pc:picChg>
        <pc:picChg chg="add mod ord">
          <ac:chgData name="Abdullah Makhdoom" userId="51cc0cc03b02bac5" providerId="LiveId" clId="{3BAF0525-3969-4EA5-9CE8-9E993610D441}" dt="2026-06-13T12:32:37.321" v="508" actId="14100"/>
          <ac:picMkLst>
            <pc:docMk/>
            <pc:sldMk cId="0" sldId="269"/>
            <ac:picMk id="5" creationId="{C2E33294-01BA-5FA9-B3AB-ADD73E88BBAB}"/>
          </ac:picMkLst>
        </pc:picChg>
      </pc:sldChg>
      <pc:sldChg chg="addSp delSp modSp del mod">
        <pc:chgData name="Abdullah Makhdoom" userId="51cc0cc03b02bac5" providerId="LiveId" clId="{3BAF0525-3969-4EA5-9CE8-9E993610D441}" dt="2026-06-13T11:55:27.272" v="365" actId="2696"/>
        <pc:sldMkLst>
          <pc:docMk/>
          <pc:sldMk cId="678857513" sldId="272"/>
        </pc:sldMkLst>
      </pc:sldChg>
      <pc:sldChg chg="addSp delSp modSp new mod ord">
        <pc:chgData name="Abdullah Makhdoom" userId="51cc0cc03b02bac5" providerId="LiveId" clId="{3BAF0525-3969-4EA5-9CE8-9E993610D441}" dt="2026-06-13T12:35:36.449" v="537"/>
        <pc:sldMkLst>
          <pc:docMk/>
          <pc:sldMk cId="1105322249" sldId="278"/>
        </pc:sldMkLst>
        <pc:spChg chg="del">
          <ac:chgData name="Abdullah Makhdoom" userId="51cc0cc03b02bac5" providerId="LiveId" clId="{3BAF0525-3969-4EA5-9CE8-9E993610D441}" dt="2026-06-13T11:54:57.698" v="359"/>
          <ac:spMkLst>
            <pc:docMk/>
            <pc:sldMk cId="1105322249" sldId="278"/>
            <ac:spMk id="5" creationId="{77580AE6-BB68-14E5-446B-484402F09C6B}"/>
          </ac:spMkLst>
        </pc:spChg>
        <pc:spChg chg="add del mod">
          <ac:chgData name="Abdullah Makhdoom" userId="51cc0cc03b02bac5" providerId="LiveId" clId="{3BAF0525-3969-4EA5-9CE8-9E993610D441}" dt="2026-06-13T12:11:22.554" v="472"/>
          <ac:spMkLst>
            <pc:docMk/>
            <pc:sldMk cId="1105322249" sldId="278"/>
            <ac:spMk id="5" creationId="{865A417D-3827-6ACF-6057-65F852177C15}"/>
          </ac:spMkLst>
        </pc:spChg>
        <pc:picChg chg="add del mod ord">
          <ac:chgData name="Abdullah Makhdoom" userId="51cc0cc03b02bac5" providerId="LiveId" clId="{3BAF0525-3969-4EA5-9CE8-9E993610D441}" dt="2026-06-13T12:07:48.400" v="453" actId="478"/>
          <ac:picMkLst>
            <pc:docMk/>
            <pc:sldMk cId="1105322249" sldId="278"/>
            <ac:picMk id="6" creationId="{4FE217E2-F140-2C3D-D8BB-39E2A44E74CD}"/>
          </ac:picMkLst>
        </pc:picChg>
        <pc:picChg chg="add mod ord">
          <ac:chgData name="Abdullah Makhdoom" userId="51cc0cc03b02bac5" providerId="LiveId" clId="{3BAF0525-3969-4EA5-9CE8-9E993610D441}" dt="2026-06-13T12:32:23.853" v="505" actId="14100"/>
          <ac:picMkLst>
            <pc:docMk/>
            <pc:sldMk cId="1105322249" sldId="278"/>
            <ac:picMk id="6" creationId="{8B982DF3-B813-93E1-2897-6AA8BA85B429}"/>
          </ac:picMkLst>
        </pc:picChg>
      </pc:sldChg>
      <pc:sldChg chg="addSp delSp modSp new mod ord">
        <pc:chgData name="Abdullah Makhdoom" userId="51cc0cc03b02bac5" providerId="LiveId" clId="{3BAF0525-3969-4EA5-9CE8-9E993610D441}" dt="2026-06-13T12:35:46.370" v="539"/>
        <pc:sldMkLst>
          <pc:docMk/>
          <pc:sldMk cId="3052119767" sldId="279"/>
        </pc:sldMkLst>
        <pc:spChg chg="add del mod">
          <ac:chgData name="Abdullah Makhdoom" userId="51cc0cc03b02bac5" providerId="LiveId" clId="{3BAF0525-3969-4EA5-9CE8-9E993610D441}" dt="2026-06-13T12:11:11.977" v="470"/>
          <ac:spMkLst>
            <pc:docMk/>
            <pc:sldMk cId="3052119767" sldId="279"/>
            <ac:spMk id="5" creationId="{56C8725A-1869-9A72-A650-D77DB365247E}"/>
          </ac:spMkLst>
        </pc:spChg>
        <pc:spChg chg="del">
          <ac:chgData name="Abdullah Makhdoom" userId="51cc0cc03b02bac5" providerId="LiveId" clId="{3BAF0525-3969-4EA5-9CE8-9E993610D441}" dt="2026-06-13T11:54:48.184" v="357"/>
          <ac:spMkLst>
            <pc:docMk/>
            <pc:sldMk cId="3052119767" sldId="279"/>
            <ac:spMk id="5" creationId="{87663FA7-9A7A-15B9-3614-ACB5EB7DD70A}"/>
          </ac:spMkLst>
        </pc:spChg>
        <pc:picChg chg="add mod ord">
          <ac:chgData name="Abdullah Makhdoom" userId="51cc0cc03b02bac5" providerId="LiveId" clId="{3BAF0525-3969-4EA5-9CE8-9E993610D441}" dt="2026-06-13T12:32:12.917" v="502" actId="14100"/>
          <ac:picMkLst>
            <pc:docMk/>
            <pc:sldMk cId="3052119767" sldId="279"/>
            <ac:picMk id="6" creationId="{067346A5-AB14-3ABF-DDFE-DF2D538BBAA0}"/>
          </ac:picMkLst>
        </pc:picChg>
        <pc:picChg chg="add del mod ord">
          <ac:chgData name="Abdullah Makhdoom" userId="51cc0cc03b02bac5" providerId="LiveId" clId="{3BAF0525-3969-4EA5-9CE8-9E993610D441}" dt="2026-06-13T12:07:46.510" v="452" actId="478"/>
          <ac:picMkLst>
            <pc:docMk/>
            <pc:sldMk cId="3052119767" sldId="279"/>
            <ac:picMk id="6" creationId="{97073B95-5DC7-EA8B-C90D-28040D529F6B}"/>
          </ac:picMkLst>
        </pc:picChg>
      </pc:sldChg>
      <pc:sldChg chg="addSp delSp modSp new mod ord">
        <pc:chgData name="Abdullah Makhdoom" userId="51cc0cc03b02bac5" providerId="LiveId" clId="{3BAF0525-3969-4EA5-9CE8-9E993610D441}" dt="2026-06-13T12:36:26.818" v="545"/>
        <pc:sldMkLst>
          <pc:docMk/>
          <pc:sldMk cId="3666954540" sldId="280"/>
        </pc:sldMkLst>
        <pc:spChg chg="add del mod">
          <ac:chgData name="Abdullah Makhdoom" userId="51cc0cc03b02bac5" providerId="LiveId" clId="{3BAF0525-3969-4EA5-9CE8-9E993610D441}" dt="2026-06-13T12:11:58.311" v="480"/>
          <ac:spMkLst>
            <pc:docMk/>
            <pc:sldMk cId="3666954540" sldId="280"/>
            <ac:spMk id="5" creationId="{98CE003D-8520-23B3-5B01-4D6BA6BC9E27}"/>
          </ac:spMkLst>
        </pc:spChg>
        <pc:spChg chg="del">
          <ac:chgData name="Abdullah Makhdoom" userId="51cc0cc03b02bac5" providerId="LiveId" clId="{3BAF0525-3969-4EA5-9CE8-9E993610D441}" dt="2026-06-13T11:54:29.109" v="353"/>
          <ac:spMkLst>
            <pc:docMk/>
            <pc:sldMk cId="3666954540" sldId="280"/>
            <ac:spMk id="5" creationId="{FE7AB105-04ED-3814-6245-1EF36FA14A23}"/>
          </ac:spMkLst>
        </pc:spChg>
        <pc:picChg chg="add del mod ord">
          <ac:chgData name="Abdullah Makhdoom" userId="51cc0cc03b02bac5" providerId="LiveId" clId="{3BAF0525-3969-4EA5-9CE8-9E993610D441}" dt="2026-06-13T12:07:58.180" v="457" actId="478"/>
          <ac:picMkLst>
            <pc:docMk/>
            <pc:sldMk cId="3666954540" sldId="280"/>
            <ac:picMk id="6" creationId="{A0201C1C-9A6D-55AF-65CD-C00E7E266CFB}"/>
          </ac:picMkLst>
        </pc:picChg>
        <pc:picChg chg="add mod ord">
          <ac:chgData name="Abdullah Makhdoom" userId="51cc0cc03b02bac5" providerId="LiveId" clId="{3BAF0525-3969-4EA5-9CE8-9E993610D441}" dt="2026-06-13T12:33:20.396" v="519" actId="14100"/>
          <ac:picMkLst>
            <pc:docMk/>
            <pc:sldMk cId="3666954540" sldId="280"/>
            <ac:picMk id="6" creationId="{FACB0DEC-9F3E-0AA9-42AD-A9D69BB04D0D}"/>
          </ac:picMkLst>
        </pc:picChg>
      </pc:sldChg>
      <pc:sldChg chg="addSp delSp modSp new mod ord">
        <pc:chgData name="Abdullah Makhdoom" userId="51cc0cc03b02bac5" providerId="LiveId" clId="{3BAF0525-3969-4EA5-9CE8-9E993610D441}" dt="2026-06-13T12:32:01.105" v="499" actId="14100"/>
        <pc:sldMkLst>
          <pc:docMk/>
          <pc:sldMk cId="3607923511" sldId="281"/>
        </pc:sldMkLst>
        <pc:spChg chg="del">
          <ac:chgData name="Abdullah Makhdoom" userId="51cc0cc03b02bac5" providerId="LiveId" clId="{3BAF0525-3969-4EA5-9CE8-9E993610D441}" dt="2026-06-13T11:54:36.842" v="355"/>
          <ac:spMkLst>
            <pc:docMk/>
            <pc:sldMk cId="3607923511" sldId="281"/>
            <ac:spMk id="5" creationId="{302B9CBE-029A-DEBE-7F11-E7E6E36B56A7}"/>
          </ac:spMkLst>
        </pc:spChg>
        <pc:spChg chg="add del mod">
          <ac:chgData name="Abdullah Makhdoom" userId="51cc0cc03b02bac5" providerId="LiveId" clId="{3BAF0525-3969-4EA5-9CE8-9E993610D441}" dt="2026-06-13T12:11:03.931" v="468"/>
          <ac:spMkLst>
            <pc:docMk/>
            <pc:sldMk cId="3607923511" sldId="281"/>
            <ac:spMk id="5" creationId="{E6FE64D2-B933-445D-09C8-08C20D49C6D6}"/>
          </ac:spMkLst>
        </pc:spChg>
        <pc:picChg chg="add mod ord">
          <ac:chgData name="Abdullah Makhdoom" userId="51cc0cc03b02bac5" providerId="LiveId" clId="{3BAF0525-3969-4EA5-9CE8-9E993610D441}" dt="2026-06-13T12:32:01.105" v="499" actId="14100"/>
          <ac:picMkLst>
            <pc:docMk/>
            <pc:sldMk cId="3607923511" sldId="281"/>
            <ac:picMk id="6" creationId="{335C8544-0932-308A-AEAB-775746FDB2A7}"/>
          </ac:picMkLst>
        </pc:picChg>
        <pc:picChg chg="add del mod ord">
          <ac:chgData name="Abdullah Makhdoom" userId="51cc0cc03b02bac5" providerId="LiveId" clId="{3BAF0525-3969-4EA5-9CE8-9E993610D441}" dt="2026-06-13T12:07:44.641" v="451" actId="478"/>
          <ac:picMkLst>
            <pc:docMk/>
            <pc:sldMk cId="3607923511" sldId="281"/>
            <ac:picMk id="6" creationId="{45428153-7A8E-914B-3E07-271E9CE3A4E4}"/>
          </ac:picMkLst>
        </pc:picChg>
      </pc:sldChg>
      <pc:sldChg chg="addSp delSp modSp new mod ord">
        <pc:chgData name="Abdullah Makhdoom" userId="51cc0cc03b02bac5" providerId="LiveId" clId="{3BAF0525-3969-4EA5-9CE8-9E993610D441}" dt="2026-06-13T12:35:17.200" v="533"/>
        <pc:sldMkLst>
          <pc:docMk/>
          <pc:sldMk cId="2670154211" sldId="282"/>
        </pc:sldMkLst>
        <pc:spChg chg="del">
          <ac:chgData name="Abdullah Makhdoom" userId="51cc0cc03b02bac5" providerId="LiveId" clId="{3BAF0525-3969-4EA5-9CE8-9E993610D441}" dt="2026-06-13T11:54:08.440" v="348"/>
          <ac:spMkLst>
            <pc:docMk/>
            <pc:sldMk cId="2670154211" sldId="282"/>
            <ac:spMk id="5" creationId="{082BC187-33F5-570F-489D-7F290E876D3A}"/>
          </ac:spMkLst>
        </pc:spChg>
        <pc:spChg chg="add del mod">
          <ac:chgData name="Abdullah Makhdoom" userId="51cc0cc03b02bac5" providerId="LiveId" clId="{3BAF0525-3969-4EA5-9CE8-9E993610D441}" dt="2026-06-13T12:11:43.001" v="476"/>
          <ac:spMkLst>
            <pc:docMk/>
            <pc:sldMk cId="2670154211" sldId="282"/>
            <ac:spMk id="5" creationId="{E15D38F3-0AD6-7151-3EA2-F6B1082C1F8B}"/>
          </ac:spMkLst>
        </pc:spChg>
        <pc:picChg chg="add del mod ord">
          <ac:chgData name="Abdullah Makhdoom" userId="51cc0cc03b02bac5" providerId="LiveId" clId="{3BAF0525-3969-4EA5-9CE8-9E993610D441}" dt="2026-06-13T12:07:51.556" v="455" actId="478"/>
          <ac:picMkLst>
            <pc:docMk/>
            <pc:sldMk cId="2670154211" sldId="282"/>
            <ac:picMk id="6" creationId="{8ADF4A19-94AA-567E-6304-B358F059F0FE}"/>
          </ac:picMkLst>
        </pc:picChg>
        <pc:picChg chg="add mod ord">
          <ac:chgData name="Abdullah Makhdoom" userId="51cc0cc03b02bac5" providerId="LiveId" clId="{3BAF0525-3969-4EA5-9CE8-9E993610D441}" dt="2026-06-13T12:32:50.164" v="511" actId="14100"/>
          <ac:picMkLst>
            <pc:docMk/>
            <pc:sldMk cId="2670154211" sldId="282"/>
            <ac:picMk id="6" creationId="{9D205092-8D4E-7C4E-270F-7A4377B76580}"/>
          </ac:picMkLst>
        </pc:picChg>
      </pc:sldChg>
      <pc:sldChg chg="addSp delSp modSp new del mod ord">
        <pc:chgData name="Abdullah Makhdoom" userId="51cc0cc03b02bac5" providerId="LiveId" clId="{3BAF0525-3969-4EA5-9CE8-9E993610D441}" dt="2026-06-13T12:31:30.076" v="493" actId="2696"/>
        <pc:sldMkLst>
          <pc:docMk/>
          <pc:sldMk cId="1770095828" sldId="283"/>
        </pc:sldMkLst>
        <pc:spChg chg="add mod">
          <ac:chgData name="Abdullah Makhdoom" userId="51cc0cc03b02bac5" providerId="LiveId" clId="{3BAF0525-3969-4EA5-9CE8-9E993610D441}" dt="2026-06-13T12:08:05.507" v="461" actId="478"/>
          <ac:spMkLst>
            <pc:docMk/>
            <pc:sldMk cId="1770095828" sldId="283"/>
            <ac:spMk id="5" creationId="{9521D212-466C-A234-855E-E5592B6A85F6}"/>
          </ac:spMkLst>
        </pc:spChg>
        <pc:spChg chg="del">
          <ac:chgData name="Abdullah Makhdoom" userId="51cc0cc03b02bac5" providerId="LiveId" clId="{3BAF0525-3969-4EA5-9CE8-9E993610D441}" dt="2026-06-13T11:53:57.816" v="346"/>
          <ac:spMkLst>
            <pc:docMk/>
            <pc:sldMk cId="1770095828" sldId="283"/>
            <ac:spMk id="5" creationId="{A92A8AD6-EAEA-4602-251E-57BA09C33DBC}"/>
          </ac:spMkLst>
        </pc:spChg>
        <pc:picChg chg="add del mod ord">
          <ac:chgData name="Abdullah Makhdoom" userId="51cc0cc03b02bac5" providerId="LiveId" clId="{3BAF0525-3969-4EA5-9CE8-9E993610D441}" dt="2026-06-13T12:08:05.507" v="461" actId="478"/>
          <ac:picMkLst>
            <pc:docMk/>
            <pc:sldMk cId="1770095828" sldId="283"/>
            <ac:picMk id="6" creationId="{30244F4D-F945-8A15-8F7B-B2947B966F11}"/>
          </ac:picMkLst>
        </pc:picChg>
      </pc:sldChg>
      <pc:sldChg chg="addSp delSp modSp new mod ord">
        <pc:chgData name="Abdullah Makhdoom" userId="51cc0cc03b02bac5" providerId="LiveId" clId="{3BAF0525-3969-4EA5-9CE8-9E993610D441}" dt="2026-06-13T12:34:10.658" v="531" actId="14100"/>
        <pc:sldMkLst>
          <pc:docMk/>
          <pc:sldMk cId="1557787008" sldId="284"/>
        </pc:sldMkLst>
        <pc:spChg chg="del">
          <ac:chgData name="Abdullah Makhdoom" userId="51cc0cc03b02bac5" providerId="LiveId" clId="{3BAF0525-3969-4EA5-9CE8-9E993610D441}" dt="2026-06-13T11:53:50.161" v="344"/>
          <ac:spMkLst>
            <pc:docMk/>
            <pc:sldMk cId="1557787008" sldId="284"/>
            <ac:spMk id="5" creationId="{114BAB4A-D15D-CCB8-3749-7D243DC03110}"/>
          </ac:spMkLst>
        </pc:spChg>
        <pc:spChg chg="add del mod">
          <ac:chgData name="Abdullah Makhdoom" userId="51cc0cc03b02bac5" providerId="LiveId" clId="{3BAF0525-3969-4EA5-9CE8-9E993610D441}" dt="2026-06-13T12:12:44.106" v="489"/>
          <ac:spMkLst>
            <pc:docMk/>
            <pc:sldMk cId="1557787008" sldId="284"/>
            <ac:spMk id="5" creationId="{90BE7A4C-8D64-E0B7-F7E2-0E9FC75CA156}"/>
          </ac:spMkLst>
        </pc:spChg>
        <pc:picChg chg="add del mod ord">
          <ac:chgData name="Abdullah Makhdoom" userId="51cc0cc03b02bac5" providerId="LiveId" clId="{3BAF0525-3969-4EA5-9CE8-9E993610D441}" dt="2026-06-13T12:08:03.773" v="460" actId="478"/>
          <ac:picMkLst>
            <pc:docMk/>
            <pc:sldMk cId="1557787008" sldId="284"/>
            <ac:picMk id="6" creationId="{2DAEC76D-71ED-6C0A-A047-39C2597877D4}"/>
          </ac:picMkLst>
        </pc:picChg>
        <pc:picChg chg="add mod ord">
          <ac:chgData name="Abdullah Makhdoom" userId="51cc0cc03b02bac5" providerId="LiveId" clId="{3BAF0525-3969-4EA5-9CE8-9E993610D441}" dt="2026-06-13T12:34:10.658" v="531" actId="14100"/>
          <ac:picMkLst>
            <pc:docMk/>
            <pc:sldMk cId="1557787008" sldId="284"/>
            <ac:picMk id="6" creationId="{4090733E-5EA6-062F-631C-6F4298258ECC}"/>
          </ac:picMkLst>
        </pc:picChg>
      </pc:sldChg>
      <pc:sldChg chg="addSp delSp modSp new mod ord">
        <pc:chgData name="Abdullah Makhdoom" userId="51cc0cc03b02bac5" providerId="LiveId" clId="{3BAF0525-3969-4EA5-9CE8-9E993610D441}" dt="2026-06-13T12:36:14.399" v="541"/>
        <pc:sldMkLst>
          <pc:docMk/>
          <pc:sldMk cId="1100361343" sldId="285"/>
        </pc:sldMkLst>
        <pc:spChg chg="del">
          <ac:chgData name="Abdullah Makhdoom" userId="51cc0cc03b02bac5" providerId="LiveId" clId="{3BAF0525-3969-4EA5-9CE8-9E993610D441}" dt="2026-06-13T11:53:40.616" v="342"/>
          <ac:spMkLst>
            <pc:docMk/>
            <pc:sldMk cId="1100361343" sldId="285"/>
            <ac:spMk id="5" creationId="{299324FF-37AF-86C6-E714-508C32EA0461}"/>
          </ac:spMkLst>
        </pc:spChg>
        <pc:spChg chg="add del mod">
          <ac:chgData name="Abdullah Makhdoom" userId="51cc0cc03b02bac5" providerId="LiveId" clId="{3BAF0525-3969-4EA5-9CE8-9E993610D441}" dt="2026-06-13T12:12:19.527" v="484"/>
          <ac:spMkLst>
            <pc:docMk/>
            <pc:sldMk cId="1100361343" sldId="285"/>
            <ac:spMk id="5" creationId="{B92F88E3-BED6-65F3-8F23-1EF960178AD6}"/>
          </ac:spMkLst>
        </pc:spChg>
        <pc:spChg chg="add del mod">
          <ac:chgData name="Abdullah Makhdoom" userId="51cc0cc03b02bac5" providerId="LiveId" clId="{3BAF0525-3969-4EA5-9CE8-9E993610D441}" dt="2026-06-13T12:12:29.545" v="487"/>
          <ac:spMkLst>
            <pc:docMk/>
            <pc:sldMk cId="1100361343" sldId="285"/>
            <ac:spMk id="8" creationId="{85737B81-7EBB-4504-8003-A66A069673B1}"/>
          </ac:spMkLst>
        </pc:spChg>
        <pc:picChg chg="add del mod ord">
          <ac:chgData name="Abdullah Makhdoom" userId="51cc0cc03b02bac5" providerId="LiveId" clId="{3BAF0525-3969-4EA5-9CE8-9E993610D441}" dt="2026-06-13T12:12:22.233" v="485" actId="478"/>
          <ac:picMkLst>
            <pc:docMk/>
            <pc:sldMk cId="1100361343" sldId="285"/>
            <ac:picMk id="6" creationId="{00B32C27-2EA2-24DA-61D4-CD476636B79F}"/>
          </ac:picMkLst>
        </pc:picChg>
        <pc:picChg chg="add del mod ord">
          <ac:chgData name="Abdullah Makhdoom" userId="51cc0cc03b02bac5" providerId="LiveId" clId="{3BAF0525-3969-4EA5-9CE8-9E993610D441}" dt="2026-06-13T12:08:01.961" v="459" actId="478"/>
          <ac:picMkLst>
            <pc:docMk/>
            <pc:sldMk cId="1100361343" sldId="285"/>
            <ac:picMk id="6" creationId="{667FD55D-6F8A-B682-73A0-996107EDFC74}"/>
          </ac:picMkLst>
        </pc:picChg>
        <pc:picChg chg="add mod ord">
          <ac:chgData name="Abdullah Makhdoom" userId="51cc0cc03b02bac5" providerId="LiveId" clId="{3BAF0525-3969-4EA5-9CE8-9E993610D441}" dt="2026-06-13T12:33:57.534" v="528" actId="14100"/>
          <ac:picMkLst>
            <pc:docMk/>
            <pc:sldMk cId="1100361343" sldId="285"/>
            <ac:picMk id="10" creationId="{566DE8F7-8A51-D03A-6AFB-0B7CBF9E7694}"/>
          </ac:picMkLst>
        </pc:picChg>
      </pc:sldChg>
      <pc:sldChg chg="addSp delSp modSp new mod ord">
        <pc:chgData name="Abdullah Makhdoom" userId="51cc0cc03b02bac5" providerId="LiveId" clId="{3BAF0525-3969-4EA5-9CE8-9E993610D441}" dt="2026-06-13T12:36:20.229" v="543"/>
        <pc:sldMkLst>
          <pc:docMk/>
          <pc:sldMk cId="1409874075" sldId="286"/>
        </pc:sldMkLst>
        <pc:spChg chg="add del mod">
          <ac:chgData name="Abdullah Makhdoom" userId="51cc0cc03b02bac5" providerId="LiveId" clId="{3BAF0525-3969-4EA5-9CE8-9E993610D441}" dt="2026-06-13T12:12:05.279" v="482"/>
          <ac:spMkLst>
            <pc:docMk/>
            <pc:sldMk cId="1409874075" sldId="286"/>
            <ac:spMk id="5" creationId="{28D36ED2-1D1D-8711-3D55-6B5C80A1EEE5}"/>
          </ac:spMkLst>
        </pc:spChg>
        <pc:spChg chg="del">
          <ac:chgData name="Abdullah Makhdoom" userId="51cc0cc03b02bac5" providerId="LiveId" clId="{3BAF0525-3969-4EA5-9CE8-9E993610D441}" dt="2026-06-13T11:53:30.586" v="340"/>
          <ac:spMkLst>
            <pc:docMk/>
            <pc:sldMk cId="1409874075" sldId="286"/>
            <ac:spMk id="5" creationId="{CA9933A1-A662-942D-D601-B517E7949648}"/>
          </ac:spMkLst>
        </pc:spChg>
        <pc:picChg chg="add mod ord">
          <ac:chgData name="Abdullah Makhdoom" userId="51cc0cc03b02bac5" providerId="LiveId" clId="{3BAF0525-3969-4EA5-9CE8-9E993610D441}" dt="2026-06-13T12:33:39.879" v="522" actId="14100"/>
          <ac:picMkLst>
            <pc:docMk/>
            <pc:sldMk cId="1409874075" sldId="286"/>
            <ac:picMk id="6" creationId="{0204B3DA-14EE-DEDC-9E8E-3AF894AE84E6}"/>
          </ac:picMkLst>
        </pc:picChg>
        <pc:picChg chg="add del mod ord">
          <ac:chgData name="Abdullah Makhdoom" userId="51cc0cc03b02bac5" providerId="LiveId" clId="{3BAF0525-3969-4EA5-9CE8-9E993610D441}" dt="2026-06-13T12:08:00.211" v="458" actId="478"/>
          <ac:picMkLst>
            <pc:docMk/>
            <pc:sldMk cId="1409874075" sldId="286"/>
            <ac:picMk id="6" creationId="{5CD47D51-80C8-4585-7FBB-B0DEF2746A7B}"/>
          </ac:picMkLst>
        </pc:picChg>
      </pc:sldChg>
      <pc:sldChg chg="addSp delSp modSp new del mod ord">
        <pc:chgData name="Abdullah Makhdoom" userId="51cc0cc03b02bac5" providerId="LiveId" clId="{3BAF0525-3969-4EA5-9CE8-9E993610D441}" dt="2026-06-13T12:31:21.920" v="490" actId="2696"/>
        <pc:sldMkLst>
          <pc:docMk/>
          <pc:sldMk cId="2975336604" sldId="287"/>
        </pc:sldMkLst>
        <pc:spChg chg="add mod">
          <ac:chgData name="Abdullah Makhdoom" userId="51cc0cc03b02bac5" providerId="LiveId" clId="{3BAF0525-3969-4EA5-9CE8-9E993610D441}" dt="2026-06-13T12:08:10.756" v="464" actId="478"/>
          <ac:spMkLst>
            <pc:docMk/>
            <pc:sldMk cId="2975336604" sldId="287"/>
            <ac:spMk id="5" creationId="{06E7B9B9-ADF3-B497-2285-8CFDC84A1A3B}"/>
          </ac:spMkLst>
        </pc:spChg>
        <pc:spChg chg="del">
          <ac:chgData name="Abdullah Makhdoom" userId="51cc0cc03b02bac5" providerId="LiveId" clId="{3BAF0525-3969-4EA5-9CE8-9E993610D441}" dt="2026-06-13T11:53:22.181" v="338"/>
          <ac:spMkLst>
            <pc:docMk/>
            <pc:sldMk cId="2975336604" sldId="287"/>
            <ac:spMk id="5" creationId="{DA7CF01E-6BD9-73FB-8429-34BB22369B5D}"/>
          </ac:spMkLst>
        </pc:spChg>
        <pc:picChg chg="add del mod ord">
          <ac:chgData name="Abdullah Makhdoom" userId="51cc0cc03b02bac5" providerId="LiveId" clId="{3BAF0525-3969-4EA5-9CE8-9E993610D441}" dt="2026-06-13T12:08:10.756" v="464" actId="478"/>
          <ac:picMkLst>
            <pc:docMk/>
            <pc:sldMk cId="2975336604" sldId="287"/>
            <ac:picMk id="6" creationId="{A3243C8F-9C48-A601-F8D6-785346B89F02}"/>
          </ac:picMkLst>
        </pc:picChg>
      </pc:sldChg>
      <pc:sldChg chg="addSp delSp modSp new del mod ord">
        <pc:chgData name="Abdullah Makhdoom" userId="51cc0cc03b02bac5" providerId="LiveId" clId="{3BAF0525-3969-4EA5-9CE8-9E993610D441}" dt="2026-06-13T12:31:24.670" v="491" actId="2696"/>
        <pc:sldMkLst>
          <pc:docMk/>
          <pc:sldMk cId="2171339038" sldId="288"/>
        </pc:sldMkLst>
        <pc:spChg chg="del">
          <ac:chgData name="Abdullah Makhdoom" userId="51cc0cc03b02bac5" providerId="LiveId" clId="{3BAF0525-3969-4EA5-9CE8-9E993610D441}" dt="2026-06-13T11:53:08.792" v="336"/>
          <ac:spMkLst>
            <pc:docMk/>
            <pc:sldMk cId="2171339038" sldId="288"/>
            <ac:spMk id="5" creationId="{358AFA47-D6C0-CB07-EB24-AE5CE47C4DEA}"/>
          </ac:spMkLst>
        </pc:spChg>
        <pc:spChg chg="add mod">
          <ac:chgData name="Abdullah Makhdoom" userId="51cc0cc03b02bac5" providerId="LiveId" clId="{3BAF0525-3969-4EA5-9CE8-9E993610D441}" dt="2026-06-13T12:08:09.053" v="463" actId="478"/>
          <ac:spMkLst>
            <pc:docMk/>
            <pc:sldMk cId="2171339038" sldId="288"/>
            <ac:spMk id="5" creationId="{66493804-80F4-4069-C97A-D50A83F504BC}"/>
          </ac:spMkLst>
        </pc:spChg>
        <pc:picChg chg="add del mod ord">
          <ac:chgData name="Abdullah Makhdoom" userId="51cc0cc03b02bac5" providerId="LiveId" clId="{3BAF0525-3969-4EA5-9CE8-9E993610D441}" dt="2026-06-13T12:08:09.053" v="463" actId="478"/>
          <ac:picMkLst>
            <pc:docMk/>
            <pc:sldMk cId="2171339038" sldId="288"/>
            <ac:picMk id="6" creationId="{AD2FEB2C-3C16-50B3-34DF-2F5FE3293E83}"/>
          </ac:picMkLst>
        </pc:picChg>
      </pc:sldChg>
      <pc:sldChg chg="addSp delSp modSp new del mod ord">
        <pc:chgData name="Abdullah Makhdoom" userId="51cc0cc03b02bac5" providerId="LiveId" clId="{3BAF0525-3969-4EA5-9CE8-9E993610D441}" dt="2026-06-13T12:31:27.498" v="492" actId="2696"/>
        <pc:sldMkLst>
          <pc:docMk/>
          <pc:sldMk cId="773484562" sldId="289"/>
        </pc:sldMkLst>
        <pc:spChg chg="add mod">
          <ac:chgData name="Abdullah Makhdoom" userId="51cc0cc03b02bac5" providerId="LiveId" clId="{3BAF0525-3969-4EA5-9CE8-9E993610D441}" dt="2026-06-13T12:08:07.382" v="462" actId="478"/>
          <ac:spMkLst>
            <pc:docMk/>
            <pc:sldMk cId="773484562" sldId="289"/>
            <ac:spMk id="3" creationId="{7254921B-BEDE-CE08-DAE1-A75AE25718D7}"/>
          </ac:spMkLst>
        </pc:spChg>
        <pc:spChg chg="del mod">
          <ac:chgData name="Abdullah Makhdoom" userId="51cc0cc03b02bac5" providerId="LiveId" clId="{3BAF0525-3969-4EA5-9CE8-9E993610D441}" dt="2026-06-13T11:52:42.650" v="334"/>
          <ac:spMkLst>
            <pc:docMk/>
            <pc:sldMk cId="773484562" sldId="289"/>
            <ac:spMk id="3" creationId="{9D0E8AC2-2C88-62B3-73DD-3E97FE8B48CF}"/>
          </ac:spMkLst>
        </pc:spChg>
        <pc:picChg chg="add del mod ord">
          <ac:chgData name="Abdullah Makhdoom" userId="51cc0cc03b02bac5" providerId="LiveId" clId="{3BAF0525-3969-4EA5-9CE8-9E993610D441}" dt="2026-06-13T12:08:07.382" v="462" actId="478"/>
          <ac:picMkLst>
            <pc:docMk/>
            <pc:sldMk cId="773484562" sldId="289"/>
            <ac:picMk id="5" creationId="{C774D0FA-4ADE-85EA-2D74-A29D02E02094}"/>
          </ac:picMkLst>
        </pc:picChg>
      </pc:sldChg>
      <pc:sldChg chg="addSp delSp modSp new mod ord">
        <pc:chgData name="Abdullah Makhdoom" userId="51cc0cc03b02bac5" providerId="LiveId" clId="{3BAF0525-3969-4EA5-9CE8-9E993610D441}" dt="2026-06-13T12:33:06.397" v="516" actId="14100"/>
        <pc:sldMkLst>
          <pc:docMk/>
          <pc:sldMk cId="3861178023" sldId="290"/>
        </pc:sldMkLst>
        <pc:spChg chg="add del mod">
          <ac:chgData name="Abdullah Makhdoom" userId="51cc0cc03b02bac5" providerId="LiveId" clId="{3BAF0525-3969-4EA5-9CE8-9E993610D441}" dt="2026-06-13T12:11:50" v="478"/>
          <ac:spMkLst>
            <pc:docMk/>
            <pc:sldMk cId="3861178023" sldId="290"/>
            <ac:spMk id="3" creationId="{455DE5EF-FC9F-C140-A270-F6A710B44F33}"/>
          </ac:spMkLst>
        </pc:spChg>
        <pc:spChg chg="del mod">
          <ac:chgData name="Abdullah Makhdoom" userId="51cc0cc03b02bac5" providerId="LiveId" clId="{3BAF0525-3969-4EA5-9CE8-9E993610D441}" dt="2026-06-13T11:54:18.079" v="350"/>
          <ac:spMkLst>
            <pc:docMk/>
            <pc:sldMk cId="3861178023" sldId="290"/>
            <ac:spMk id="3" creationId="{D3C43995-16C2-CAC0-1565-6788A8FC3ECD}"/>
          </ac:spMkLst>
        </pc:spChg>
        <pc:picChg chg="add mod ord">
          <ac:chgData name="Abdullah Makhdoom" userId="51cc0cc03b02bac5" providerId="LiveId" clId="{3BAF0525-3969-4EA5-9CE8-9E993610D441}" dt="2026-06-13T12:33:06.397" v="516" actId="14100"/>
          <ac:picMkLst>
            <pc:docMk/>
            <pc:sldMk cId="3861178023" sldId="290"/>
            <ac:picMk id="5" creationId="{1E2A2FD3-C88C-D6C6-E44E-6977C019C8FC}"/>
          </ac:picMkLst>
        </pc:picChg>
        <pc:picChg chg="add del mod ord">
          <ac:chgData name="Abdullah Makhdoom" userId="51cc0cc03b02bac5" providerId="LiveId" clId="{3BAF0525-3969-4EA5-9CE8-9E993610D441}" dt="2026-06-13T12:07:56.243" v="456" actId="478"/>
          <ac:picMkLst>
            <pc:docMk/>
            <pc:sldMk cId="3861178023" sldId="290"/>
            <ac:picMk id="5" creationId="{9E1AB75F-C88D-E251-8890-35D2F009DF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dirty="0">
                <a:sym typeface="+mn-ea"/>
              </a:rPr>
              <a:t>بسم اللہ الرحمٰن الرحیم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A684-26E3-79D5-E043-585E0A13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C7793-9395-8A80-7FCB-69072486F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6DE8F7-8A51-D03A-6AFB-0B7CBF9E7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3" y="982132"/>
            <a:ext cx="9601196" cy="48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6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4172-0DAA-5915-3E3C-E25E6B3C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E5594-00BC-AF57-F949-521A4738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04B3DA-14EE-DEDC-9E8E-3AF894AE8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7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6307-B934-60D8-D555-E86739EE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8372D-0B5B-9FF7-8A8D-45E27D867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CB0DEC-9F3E-0AA9-42AD-A9D69BB04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CBD888-CBC7-38A9-1E86-CE50BBED8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2A2FD3-C88C-D6C6-E44E-6977C019C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3851" y="1115736"/>
            <a:ext cx="9471170" cy="48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7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47B2-CEF9-690D-61AE-868F1000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ED770-341D-6DA1-A44F-A6D8EA80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90733E-5EA6-062F-631C-6F4298258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3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F5C7-EDF6-41C5-A20C-85ACE136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677" y="2617365"/>
            <a:ext cx="9601196" cy="3058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13800" b="1" dirty="0"/>
              <a:t>شکریہ</a:t>
            </a:r>
            <a:endParaRPr lang="en-US" sz="19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1BC85-F5FE-F167-0BDB-1FC7CD4A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DF51F-AF76-9E92-72BF-EFE433770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154" y="914401"/>
            <a:ext cx="7332617" cy="51380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B5E4-8176-AC52-F759-36C22314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b="11773"/>
          <a:stretch>
            <a:fillRect/>
          </a:stretch>
        </p:blipFill>
        <p:spPr>
          <a:xfrm>
            <a:off x="4093210" y="1382395"/>
            <a:ext cx="4004945" cy="40208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95" y="1871345"/>
            <a:ext cx="10096500" cy="1515745"/>
          </a:xfrm>
        </p:spPr>
        <p:txBody>
          <a:bodyPr/>
          <a:lstStyle/>
          <a:p>
            <a:r>
              <a:rPr lang="ar-SA" b="1" dirty="0">
                <a:latin typeface="Book Antiqua" panose="02040602050305030304" pitchFamily="18" charset="0"/>
                <a:sym typeface="+mn-ea"/>
              </a:rPr>
              <a:t>ارد</a:t>
            </a:r>
            <a:r>
              <a:rPr lang="ar-SA" sz="6600" b="1" dirty="0">
                <a:latin typeface="Book Antiqua" panose="02040602050305030304" pitchFamily="18" charset="0"/>
                <a:sym typeface="+mn-ea"/>
              </a:rPr>
              <a:t>و</a:t>
            </a:r>
            <a:r>
              <a:rPr lang="en-US" sz="6600" b="1" dirty="0">
                <a:latin typeface="Book Antiqua" panose="02040602050305030304" pitchFamily="18" charset="0"/>
                <a:sym typeface="+mn-ea"/>
              </a:rPr>
              <a:t>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470911"/>
            <a:ext cx="6815669" cy="2102575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Instructor: Tasneem Khalid</a:t>
            </a:r>
          </a:p>
          <a:p>
            <a:r>
              <a:rPr lang="en-US" sz="2400" b="1" u="sng" dirty="0"/>
              <a:t> </a:t>
            </a:r>
          </a:p>
          <a:p>
            <a:r>
              <a:rPr lang="en-US" b="1" u="sng" dirty="0"/>
              <a:t>Program: BS Psychology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31429" y="527049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9EFD4C-B47E-346C-23CF-68814F016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8683" y="1048625"/>
            <a:ext cx="9586746" cy="4826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AF8E7-2BC5-4ACC-C744-DDE90D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3EF2B-559C-0B3E-A7CD-7FFF1FE3D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205092-8D4E-7C4E-270F-7A4377B76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77397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5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33294-01BA-5FA9-B3AB-ADD73E88B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7D5E-661D-A391-C083-0022C875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4B312-85AB-3A24-0F41-5B5A9E8F3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982DF3-B813-93E1-2897-6AA8BA85B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5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2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85A4-A0DD-8B58-7E28-08D50DF9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A0A2D-1500-3DDA-FAA1-40A249538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7346A5-AB14-3ABF-DDFE-DF2D538BB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1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8C93-E85C-A7B4-A66E-21EA4B32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E096C-F416-F0B4-FCA9-D0566B2FE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5C8544-0932-308A-AEAB-775746FDB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69009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23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</TotalTime>
  <Words>15</Words>
  <Application>Microsoft Office PowerPoint</Application>
  <PresentationFormat>Widescreen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Book Antiqua</vt:lpstr>
      <vt:lpstr>Garamond</vt:lpstr>
      <vt:lpstr>Organic</vt:lpstr>
      <vt:lpstr>بسم اللہ الرحمٰن الرحیم</vt:lpstr>
      <vt:lpstr>PowerPoint Presentation</vt:lpstr>
      <vt:lpstr>اردو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</dc:title>
  <dc:creator>Moorche</dc:creator>
  <cp:lastModifiedBy>Abdullah Makhdoom</cp:lastModifiedBy>
  <cp:revision>19</cp:revision>
  <dcterms:created xsi:type="dcterms:W3CDTF">2025-11-19T16:25:00Z</dcterms:created>
  <dcterms:modified xsi:type="dcterms:W3CDTF">2026-06-13T12:37:28Z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23B5E242847F424F9089F886C16DBFDB_13</vt:lpwstr>
  </property>
  <property fmtid="{D5CDD505-2E9C-101B-9397-08002B2CF9AE}" pid="3" name="KSOProductBuildVer">
    <vt:lpwstr>1033-12.2.0.23155</vt:lpwstr>
  </property>
</Properties>
</file>