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82" r:id="rId5"/>
    <p:sldId id="275" r:id="rId6"/>
    <p:sldId id="278" r:id="rId7"/>
    <p:sldId id="279" r:id="rId8"/>
    <p:sldId id="280" r:id="rId9"/>
    <p:sldId id="272" r:id="rId10"/>
    <p:sldId id="273" r:id="rId11"/>
    <p:sldId id="274" r:id="rId12"/>
    <p:sldId id="261" r:id="rId13"/>
    <p:sldId id="262" r:id="rId14"/>
    <p:sldId id="269" r:id="rId15"/>
    <p:sldId id="264" r:id="rId16"/>
    <p:sldId id="258" r:id="rId17"/>
    <p:sldId id="259" r:id="rId18"/>
    <p:sldId id="260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redo custSel addSld delSld modSld sldOrd">
      <pc:chgData name="Abdullah Makhdoom" userId="51cc0cc03b02bac5" providerId="LiveId" clId="{3BAF0525-3969-4EA5-9CE8-9E993610D441}" dt="2026-06-13T12:30:51.767" v="615"/>
      <pc:docMkLst>
        <pc:docMk/>
      </pc:docMkLst>
      <pc:sldChg chg="modSp mod">
        <pc:chgData name="Abdullah Makhdoom" userId="51cc0cc03b02bac5" providerId="LiveId" clId="{3BAF0525-3969-4EA5-9CE8-9E993610D441}" dt="2026-06-13T12:19:47.831" v="479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6-13T12:19:37.239" v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6-13T12:19:47.831" v="479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 ord">
        <pc:chgData name="Abdullah Makhdoom" userId="51cc0cc03b02bac5" providerId="LiveId" clId="{3BAF0525-3969-4EA5-9CE8-9E993610D441}" dt="2026-06-13T12:29:05.775" v="583"/>
        <pc:sldMkLst>
          <pc:docMk/>
          <pc:sldMk cId="0" sldId="258"/>
        </pc:sldMkLst>
        <pc:spChg chg="mod">
          <ac:chgData name="Abdullah Makhdoom" userId="51cc0cc03b02bac5" providerId="LiveId" clId="{3BAF0525-3969-4EA5-9CE8-9E993610D441}" dt="2026-06-13T12:15:12.278" v="474" actId="6549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Abdullah Makhdoom" userId="51cc0cc03b02bac5" providerId="LiveId" clId="{3BAF0525-3969-4EA5-9CE8-9E993610D441}" dt="2026-06-13T12:20:22.172" v="481"/>
          <ac:spMkLst>
            <pc:docMk/>
            <pc:sldMk cId="0" sldId="258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6-13T12:28:52.510" v="581" actId="14100"/>
          <ac:picMkLst>
            <pc:docMk/>
            <pc:sldMk cId="0" sldId="258"/>
            <ac:picMk id="6" creationId="{1D3EA9BB-B54C-E9BB-A5CD-18B1CEB0C42C}"/>
          </ac:picMkLst>
        </pc:picChg>
      </pc:sldChg>
      <pc:sldChg chg="addSp delSp modSp mod ord">
        <pc:chgData name="Abdullah Makhdoom" userId="51cc0cc03b02bac5" providerId="LiveId" clId="{3BAF0525-3969-4EA5-9CE8-9E993610D441}" dt="2026-06-13T12:29:33.460" v="591"/>
        <pc:sldMkLst>
          <pc:docMk/>
          <pc:sldMk cId="0" sldId="259"/>
        </pc:sldMkLst>
        <pc:spChg chg="mod">
          <ac:chgData name="Abdullah Makhdoom" userId="51cc0cc03b02bac5" providerId="LiveId" clId="{3BAF0525-3969-4EA5-9CE8-9E993610D441}" dt="2026-06-13T12:15:05.170" v="470" actId="6549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Abdullah Makhdoom" userId="51cc0cc03b02bac5" providerId="LiveId" clId="{3BAF0525-3969-4EA5-9CE8-9E993610D441}" dt="2026-06-13T12:20:30.561" v="483"/>
          <ac:spMkLst>
            <pc:docMk/>
            <pc:sldMk cId="0" sldId="259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6-13T12:28:36.792" v="577" actId="14100"/>
          <ac:picMkLst>
            <pc:docMk/>
            <pc:sldMk cId="0" sldId="259"/>
            <ac:picMk id="6" creationId="{BC4F54E6-606A-5C85-47D4-5BD16899E169}"/>
          </ac:picMkLst>
        </pc:picChg>
      </pc:sldChg>
      <pc:sldChg chg="addSp modSp mod ord">
        <pc:chgData name="Abdullah Makhdoom" userId="51cc0cc03b02bac5" providerId="LiveId" clId="{3BAF0525-3969-4EA5-9CE8-9E993610D441}" dt="2026-06-13T12:29:50.756" v="595"/>
        <pc:sldMkLst>
          <pc:docMk/>
          <pc:sldMk cId="0" sldId="260"/>
        </pc:sldMkLst>
        <pc:spChg chg="mod">
          <ac:chgData name="Abdullah Makhdoom" userId="51cc0cc03b02bac5" providerId="LiveId" clId="{3BAF0525-3969-4EA5-9CE8-9E993610D441}" dt="2026-06-13T12:14:56.452" v="468" actId="6549"/>
          <ac:spMkLst>
            <pc:docMk/>
            <pc:sldMk cId="0" sldId="260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6-13T12:14:58.436" v="469" actId="6549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Abdullah Makhdoom" userId="51cc0cc03b02bac5" providerId="LiveId" clId="{3BAF0525-3969-4EA5-9CE8-9E993610D441}" dt="2026-06-13T12:28:17.622" v="573" actId="14100"/>
          <ac:picMkLst>
            <pc:docMk/>
            <pc:sldMk cId="0" sldId="260"/>
            <ac:picMk id="6" creationId="{AC78751F-1EF0-75EA-D8CA-5316C69510FB}"/>
          </ac:picMkLst>
        </pc:picChg>
      </pc:sldChg>
      <pc:sldChg chg="addSp delSp modSp mod ord">
        <pc:chgData name="Abdullah Makhdoom" userId="51cc0cc03b02bac5" providerId="LiveId" clId="{3BAF0525-3969-4EA5-9CE8-9E993610D441}" dt="2026-06-13T12:30:02.552" v="599"/>
        <pc:sldMkLst>
          <pc:docMk/>
          <pc:sldMk cId="0" sldId="261"/>
        </pc:sldMkLst>
        <pc:spChg chg="mod">
          <ac:chgData name="Abdullah Makhdoom" userId="51cc0cc03b02bac5" providerId="LiveId" clId="{3BAF0525-3969-4EA5-9CE8-9E993610D441}" dt="2026-06-13T12:14:50.405" v="466" actId="6549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Abdullah Makhdoom" userId="51cc0cc03b02bac5" providerId="LiveId" clId="{3BAF0525-3969-4EA5-9CE8-9E993610D441}" dt="2026-06-13T12:20:47.763" v="487"/>
          <ac:spMkLst>
            <pc:docMk/>
            <pc:sldMk cId="0" sldId="261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6-13T12:27:55.295" v="567" actId="14100"/>
          <ac:picMkLst>
            <pc:docMk/>
            <pc:sldMk cId="0" sldId="261"/>
            <ac:picMk id="7" creationId="{325A6826-7B1D-5A7B-74E5-40ECABC9A0AF}"/>
          </ac:picMkLst>
        </pc:picChg>
      </pc:sldChg>
      <pc:sldChg chg="addSp delSp modSp mod ord">
        <pc:chgData name="Abdullah Makhdoom" userId="51cc0cc03b02bac5" providerId="LiveId" clId="{3BAF0525-3969-4EA5-9CE8-9E993610D441}" dt="2026-06-13T12:30:09.426" v="605"/>
        <pc:sldMkLst>
          <pc:docMk/>
          <pc:sldMk cId="0" sldId="262"/>
        </pc:sldMkLst>
        <pc:spChg chg="del">
          <ac:chgData name="Abdullah Makhdoom" userId="51cc0cc03b02bac5" providerId="LiveId" clId="{3BAF0525-3969-4EA5-9CE8-9E993610D441}" dt="2026-06-13T12:20:57.012" v="489"/>
          <ac:spMkLst>
            <pc:docMk/>
            <pc:sldMk cId="0" sldId="262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6-13T12:27:35.484" v="563" actId="14100"/>
          <ac:picMkLst>
            <pc:docMk/>
            <pc:sldMk cId="0" sldId="262"/>
            <ac:picMk id="6" creationId="{2DF55D60-76CD-A09F-49AE-49EB8C7B2A3D}"/>
          </ac:picMkLst>
        </pc:picChg>
      </pc:sldChg>
      <pc:sldChg chg="addSp delSp modSp mod ord">
        <pc:chgData name="Abdullah Makhdoom" userId="51cc0cc03b02bac5" providerId="LiveId" clId="{3BAF0525-3969-4EA5-9CE8-9E993610D441}" dt="2026-06-13T12:30:07.333" v="603"/>
        <pc:sldMkLst>
          <pc:docMk/>
          <pc:sldMk cId="0" sldId="264"/>
        </pc:sldMkLst>
        <pc:spChg chg="del">
          <ac:chgData name="Abdullah Makhdoom" userId="51cc0cc03b02bac5" providerId="LiveId" clId="{3BAF0525-3969-4EA5-9CE8-9E993610D441}" dt="2026-06-13T12:21:16.641" v="493"/>
          <ac:spMkLst>
            <pc:docMk/>
            <pc:sldMk cId="0" sldId="264"/>
            <ac:spMk id="6" creationId="{31351603-2A85-8F17-C359-9C970FA15F72}"/>
          </ac:spMkLst>
        </pc:spChg>
        <pc:picChg chg="add mod ord">
          <ac:chgData name="Abdullah Makhdoom" userId="51cc0cc03b02bac5" providerId="LiveId" clId="{3BAF0525-3969-4EA5-9CE8-9E993610D441}" dt="2026-06-13T12:27:01.237" v="556" actId="14100"/>
          <ac:picMkLst>
            <pc:docMk/>
            <pc:sldMk cId="0" sldId="264"/>
            <ac:picMk id="5" creationId="{85D5E29E-31B1-7D71-F0AB-77623EDCE788}"/>
          </ac:picMkLst>
        </pc:picChg>
      </pc:sldChg>
      <pc:sldChg chg="addSp delSp modSp mod ord">
        <pc:chgData name="Abdullah Makhdoom" userId="51cc0cc03b02bac5" providerId="LiveId" clId="{3BAF0525-3969-4EA5-9CE8-9E993610D441}" dt="2026-06-13T12:30:05.551" v="601"/>
        <pc:sldMkLst>
          <pc:docMk/>
          <pc:sldMk cId="0" sldId="269"/>
        </pc:sldMkLst>
        <pc:spChg chg="del">
          <ac:chgData name="Abdullah Makhdoom" userId="51cc0cc03b02bac5" providerId="LiveId" clId="{3BAF0525-3969-4EA5-9CE8-9E993610D441}" dt="2026-06-13T12:21:07.167" v="491"/>
          <ac:spMkLst>
            <pc:docMk/>
            <pc:sldMk cId="0" sldId="269"/>
            <ac:spMk id="6" creationId="{B8160873-44FE-290B-EAE7-4DA8D0A0F60B}"/>
          </ac:spMkLst>
        </pc:spChg>
        <pc:picChg chg="add mod ord">
          <ac:chgData name="Abdullah Makhdoom" userId="51cc0cc03b02bac5" providerId="LiveId" clId="{3BAF0525-3969-4EA5-9CE8-9E993610D441}" dt="2026-06-13T12:27:21.610" v="560" actId="14100"/>
          <ac:picMkLst>
            <pc:docMk/>
            <pc:sldMk cId="0" sldId="269"/>
            <ac:picMk id="5" creationId="{1CADCC0A-DD2B-192A-2593-8A1DC5D290F3}"/>
          </ac:picMkLst>
        </pc:picChg>
      </pc:sldChg>
      <pc:sldChg chg="addSp delSp modSp mod ord">
        <pc:chgData name="Abdullah Makhdoom" userId="51cc0cc03b02bac5" providerId="LiveId" clId="{3BAF0525-3969-4EA5-9CE8-9E993610D441}" dt="2026-06-13T12:30:14.582" v="607"/>
        <pc:sldMkLst>
          <pc:docMk/>
          <pc:sldMk cId="678857513" sldId="272"/>
        </pc:sldMkLst>
        <pc:spChg chg="del">
          <ac:chgData name="Abdullah Makhdoom" userId="51cc0cc03b02bac5" providerId="LiveId" clId="{3BAF0525-3969-4EA5-9CE8-9E993610D441}" dt="2026-06-13T12:21:26.052" v="495"/>
          <ac:spMkLst>
            <pc:docMk/>
            <pc:sldMk cId="678857513" sldId="272"/>
            <ac:spMk id="3" creationId="{93D91744-4A94-00E9-3562-234E8F0459DB}"/>
          </ac:spMkLst>
        </pc:spChg>
        <pc:picChg chg="add mod ord">
          <ac:chgData name="Abdullah Makhdoom" userId="51cc0cc03b02bac5" providerId="LiveId" clId="{3BAF0525-3969-4EA5-9CE8-9E993610D441}" dt="2026-06-13T12:26:48.503" v="553" actId="14100"/>
          <ac:picMkLst>
            <pc:docMk/>
            <pc:sldMk cId="678857513" sldId="272"/>
            <ac:picMk id="5" creationId="{9FCF5CD7-9F24-4A26-E122-2632C16C1031}"/>
          </ac:picMkLst>
        </pc:picChg>
      </pc:sldChg>
      <pc:sldChg chg="addSp delSp modSp mod ord">
        <pc:chgData name="Abdullah Makhdoom" userId="51cc0cc03b02bac5" providerId="LiveId" clId="{3BAF0525-3969-4EA5-9CE8-9E993610D441}" dt="2026-06-13T12:30:51.767" v="615"/>
        <pc:sldMkLst>
          <pc:docMk/>
          <pc:sldMk cId="3654876306" sldId="273"/>
        </pc:sldMkLst>
        <pc:spChg chg="del">
          <ac:chgData name="Abdullah Makhdoom" userId="51cc0cc03b02bac5" providerId="LiveId" clId="{3BAF0525-3969-4EA5-9CE8-9E993610D441}" dt="2026-06-13T12:21:34.473" v="497"/>
          <ac:spMkLst>
            <pc:docMk/>
            <pc:sldMk cId="3654876306" sldId="273"/>
            <ac:spMk id="3" creationId="{C39F5A21-C6EB-5680-0246-3BD2601D10CB}"/>
          </ac:spMkLst>
        </pc:spChg>
        <pc:picChg chg="add mod ord">
          <ac:chgData name="Abdullah Makhdoom" userId="51cc0cc03b02bac5" providerId="LiveId" clId="{3BAF0525-3969-4EA5-9CE8-9E993610D441}" dt="2026-06-13T12:26:35.989" v="550" actId="14100"/>
          <ac:picMkLst>
            <pc:docMk/>
            <pc:sldMk cId="3654876306" sldId="273"/>
            <ac:picMk id="6" creationId="{96BF1017-5283-9E4A-882D-2743ED9FFBAF}"/>
          </ac:picMkLst>
        </pc:picChg>
      </pc:sldChg>
      <pc:sldChg chg="addSp delSp modSp mod ord">
        <pc:chgData name="Abdullah Makhdoom" userId="51cc0cc03b02bac5" providerId="LiveId" clId="{3BAF0525-3969-4EA5-9CE8-9E993610D441}" dt="2026-06-13T12:30:37.002" v="613"/>
        <pc:sldMkLst>
          <pc:docMk/>
          <pc:sldMk cId="480287355" sldId="274"/>
        </pc:sldMkLst>
        <pc:spChg chg="del">
          <ac:chgData name="Abdullah Makhdoom" userId="51cc0cc03b02bac5" providerId="LiveId" clId="{3BAF0525-3969-4EA5-9CE8-9E993610D441}" dt="2026-06-13T12:21:43.472" v="499"/>
          <ac:spMkLst>
            <pc:docMk/>
            <pc:sldMk cId="480287355" sldId="274"/>
            <ac:spMk id="3" creationId="{FED9DB31-EB60-2544-FB81-25ED1E573BA0}"/>
          </ac:spMkLst>
        </pc:spChg>
        <pc:picChg chg="add mod ord">
          <ac:chgData name="Abdullah Makhdoom" userId="51cc0cc03b02bac5" providerId="LiveId" clId="{3BAF0525-3969-4EA5-9CE8-9E993610D441}" dt="2026-06-13T12:26:22.662" v="547" actId="14100"/>
          <ac:picMkLst>
            <pc:docMk/>
            <pc:sldMk cId="480287355" sldId="274"/>
            <ac:picMk id="6" creationId="{3BF6F629-12D5-A875-94EF-30758E2C1B26}"/>
          </ac:picMkLst>
        </pc:picChg>
      </pc:sldChg>
      <pc:sldChg chg="addSp delSp modSp mod ord">
        <pc:chgData name="Abdullah Makhdoom" userId="51cc0cc03b02bac5" providerId="LiveId" clId="{3BAF0525-3969-4EA5-9CE8-9E993610D441}" dt="2026-06-13T12:29:55.677" v="597"/>
        <pc:sldMkLst>
          <pc:docMk/>
          <pc:sldMk cId="2758347771" sldId="275"/>
        </pc:sldMkLst>
        <pc:spChg chg="del">
          <ac:chgData name="Abdullah Makhdoom" userId="51cc0cc03b02bac5" providerId="LiveId" clId="{3BAF0525-3969-4EA5-9CE8-9E993610D441}" dt="2026-06-13T12:22:00.595" v="501"/>
          <ac:spMkLst>
            <pc:docMk/>
            <pc:sldMk cId="2758347771" sldId="275"/>
            <ac:spMk id="3" creationId="{3DF484DD-415A-E3F0-7978-AFE30300EC3D}"/>
          </ac:spMkLst>
        </pc:spChg>
        <pc:picChg chg="add mod ord">
          <ac:chgData name="Abdullah Makhdoom" userId="51cc0cc03b02bac5" providerId="LiveId" clId="{3BAF0525-3969-4EA5-9CE8-9E993610D441}" dt="2026-06-13T12:26:09.897" v="544" actId="14100"/>
          <ac:picMkLst>
            <pc:docMk/>
            <pc:sldMk cId="2758347771" sldId="275"/>
            <ac:picMk id="6" creationId="{5AD6EB58-B6A5-5BC3-D287-3E9706864B99}"/>
          </ac:picMkLst>
        </pc:picChg>
      </pc:sldChg>
      <pc:sldChg chg="modSp mod">
        <pc:chgData name="Abdullah Makhdoom" userId="51cc0cc03b02bac5" providerId="LiveId" clId="{3BAF0525-3969-4EA5-9CE8-9E993610D441}" dt="2026-06-13T12:24:51.874" v="528" actId="403"/>
        <pc:sldMkLst>
          <pc:docMk/>
          <pc:sldMk cId="1459416376" sldId="277"/>
        </pc:sldMkLst>
        <pc:spChg chg="mod">
          <ac:chgData name="Abdullah Makhdoom" userId="51cc0cc03b02bac5" providerId="LiveId" clId="{3BAF0525-3969-4EA5-9CE8-9E993610D441}" dt="2026-06-13T12:24:51.874" v="528" actId="403"/>
          <ac:spMkLst>
            <pc:docMk/>
            <pc:sldMk cId="1459416376" sldId="277"/>
            <ac:spMk id="3" creationId="{C7E1F5C7-EDF6-41C5-A20C-85ACE136356E}"/>
          </ac:spMkLst>
        </pc:spChg>
      </pc:sldChg>
      <pc:sldChg chg="addSp delSp modSp add mod ord">
        <pc:chgData name="Abdullah Makhdoom" userId="51cc0cc03b02bac5" providerId="LiveId" clId="{3BAF0525-3969-4EA5-9CE8-9E993610D441}" dt="2026-06-13T12:29:38.288" v="593"/>
        <pc:sldMkLst>
          <pc:docMk/>
          <pc:sldMk cId="3000220445" sldId="278"/>
        </pc:sldMkLst>
        <pc:spChg chg="add del mod">
          <ac:chgData name="Abdullah Makhdoom" userId="51cc0cc03b02bac5" providerId="LiveId" clId="{3BAF0525-3969-4EA5-9CE8-9E993610D441}" dt="2026-06-13T12:23:32.273" v="513"/>
          <ac:spMkLst>
            <pc:docMk/>
            <pc:sldMk cId="3000220445" sldId="278"/>
            <ac:spMk id="5" creationId="{5F9D1885-35B5-76C9-14D9-9F513B4C9B63}"/>
          </ac:spMkLst>
        </pc:spChg>
        <pc:picChg chg="del">
          <ac:chgData name="Abdullah Makhdoom" userId="51cc0cc03b02bac5" providerId="LiveId" clId="{3BAF0525-3969-4EA5-9CE8-9E993610D441}" dt="2026-06-13T12:23:05.729" v="507" actId="478"/>
          <ac:picMkLst>
            <pc:docMk/>
            <pc:sldMk cId="3000220445" sldId="278"/>
            <ac:picMk id="6" creationId="{BE42BF18-A4F3-CCAF-CB97-D32356687B5F}"/>
          </ac:picMkLst>
        </pc:picChg>
        <pc:picChg chg="add mod ord">
          <ac:chgData name="Abdullah Makhdoom" userId="51cc0cc03b02bac5" providerId="LiveId" clId="{3BAF0525-3969-4EA5-9CE8-9E993610D441}" dt="2026-06-13T12:25:49.993" v="541" actId="14100"/>
          <ac:picMkLst>
            <pc:docMk/>
            <pc:sldMk cId="3000220445" sldId="278"/>
            <ac:picMk id="8" creationId="{7790809B-8AED-4443-F9BA-EAC3C9F19818}"/>
          </ac:picMkLst>
        </pc:picChg>
      </pc:sldChg>
      <pc:sldChg chg="addSp delSp modSp add mod ord">
        <pc:chgData name="Abdullah Makhdoom" userId="51cc0cc03b02bac5" providerId="LiveId" clId="{3BAF0525-3969-4EA5-9CE8-9E993610D441}" dt="2026-06-13T12:29:29.429" v="589"/>
        <pc:sldMkLst>
          <pc:docMk/>
          <pc:sldMk cId="458397110" sldId="279"/>
        </pc:sldMkLst>
        <pc:spChg chg="add del mod">
          <ac:chgData name="Abdullah Makhdoom" userId="51cc0cc03b02bac5" providerId="LiveId" clId="{3BAF0525-3969-4EA5-9CE8-9E993610D441}" dt="2026-06-13T12:23:40.600" v="515"/>
          <ac:spMkLst>
            <pc:docMk/>
            <pc:sldMk cId="458397110" sldId="279"/>
            <ac:spMk id="5" creationId="{80CCA89E-C8F1-80D8-3CA7-DF72E673B9DC}"/>
          </ac:spMkLst>
        </pc:spChg>
        <pc:picChg chg="del">
          <ac:chgData name="Abdullah Makhdoom" userId="51cc0cc03b02bac5" providerId="LiveId" clId="{3BAF0525-3969-4EA5-9CE8-9E993610D441}" dt="2026-06-13T12:23:08.588" v="508" actId="478"/>
          <ac:picMkLst>
            <pc:docMk/>
            <pc:sldMk cId="458397110" sldId="279"/>
            <ac:picMk id="6" creationId="{D54F256A-A882-21CA-A95C-9916DF2841C5}"/>
          </ac:picMkLst>
        </pc:picChg>
        <pc:picChg chg="add mod ord">
          <ac:chgData name="Abdullah Makhdoom" userId="51cc0cc03b02bac5" providerId="LiveId" clId="{3BAF0525-3969-4EA5-9CE8-9E993610D441}" dt="2026-06-13T12:25:36.010" v="538" actId="14100"/>
          <ac:picMkLst>
            <pc:docMk/>
            <pc:sldMk cId="458397110" sldId="279"/>
            <ac:picMk id="8" creationId="{3AEC749E-EE3C-9483-BB02-C95F10AA9736}"/>
          </ac:picMkLst>
        </pc:picChg>
      </pc:sldChg>
      <pc:sldChg chg="addSp delSp modSp add mod ord">
        <pc:chgData name="Abdullah Makhdoom" userId="51cc0cc03b02bac5" providerId="LiveId" clId="{3BAF0525-3969-4EA5-9CE8-9E993610D441}" dt="2026-06-13T12:30:31.081" v="611"/>
        <pc:sldMkLst>
          <pc:docMk/>
          <pc:sldMk cId="3340023301" sldId="280"/>
        </pc:sldMkLst>
        <pc:spChg chg="add del mod">
          <ac:chgData name="Abdullah Makhdoom" userId="51cc0cc03b02bac5" providerId="LiveId" clId="{3BAF0525-3969-4EA5-9CE8-9E993610D441}" dt="2026-06-13T12:23:48.850" v="517"/>
          <ac:spMkLst>
            <pc:docMk/>
            <pc:sldMk cId="3340023301" sldId="280"/>
            <ac:spMk id="5" creationId="{6ECEFE73-B663-FF3F-AD78-2977335B7214}"/>
          </ac:spMkLst>
        </pc:spChg>
        <pc:picChg chg="del">
          <ac:chgData name="Abdullah Makhdoom" userId="51cc0cc03b02bac5" providerId="LiveId" clId="{3BAF0525-3969-4EA5-9CE8-9E993610D441}" dt="2026-06-13T12:23:10.541" v="509" actId="478"/>
          <ac:picMkLst>
            <pc:docMk/>
            <pc:sldMk cId="3340023301" sldId="280"/>
            <ac:picMk id="6" creationId="{56399AED-442D-879F-045B-51C0F8373756}"/>
          </ac:picMkLst>
        </pc:picChg>
        <pc:picChg chg="add mod ord">
          <ac:chgData name="Abdullah Makhdoom" userId="51cc0cc03b02bac5" providerId="LiveId" clId="{3BAF0525-3969-4EA5-9CE8-9E993610D441}" dt="2026-06-13T12:25:23.308" v="535" actId="14100"/>
          <ac:picMkLst>
            <pc:docMk/>
            <pc:sldMk cId="3340023301" sldId="280"/>
            <ac:picMk id="8" creationId="{811FFDCD-7FF5-1045-A0A1-AFA018BCA666}"/>
          </ac:picMkLst>
        </pc:picChg>
      </pc:sldChg>
      <pc:sldChg chg="addSp delSp modSp add del mod">
        <pc:chgData name="Abdullah Makhdoom" userId="51cc0cc03b02bac5" providerId="LiveId" clId="{3BAF0525-3969-4EA5-9CE8-9E993610D441}" dt="2026-06-13T12:24:01.848" v="520" actId="2696"/>
        <pc:sldMkLst>
          <pc:docMk/>
          <pc:sldMk cId="3532880335" sldId="281"/>
        </pc:sldMkLst>
        <pc:spChg chg="add mod">
          <ac:chgData name="Abdullah Makhdoom" userId="51cc0cc03b02bac5" providerId="LiveId" clId="{3BAF0525-3969-4EA5-9CE8-9E993610D441}" dt="2026-06-13T12:23:14.509" v="511" actId="478"/>
          <ac:spMkLst>
            <pc:docMk/>
            <pc:sldMk cId="3532880335" sldId="281"/>
            <ac:spMk id="5" creationId="{96BAA2F9-A0F5-C200-0ADC-79C3B4819D22}"/>
          </ac:spMkLst>
        </pc:spChg>
        <pc:picChg chg="del">
          <ac:chgData name="Abdullah Makhdoom" userId="51cc0cc03b02bac5" providerId="LiveId" clId="{3BAF0525-3969-4EA5-9CE8-9E993610D441}" dt="2026-06-13T12:23:14.509" v="511" actId="478"/>
          <ac:picMkLst>
            <pc:docMk/>
            <pc:sldMk cId="3532880335" sldId="281"/>
            <ac:picMk id="6" creationId="{4688E02F-5D99-1295-B167-76A6BE415E8C}"/>
          </ac:picMkLst>
        </pc:picChg>
      </pc:sldChg>
      <pc:sldChg chg="addSp delSp modSp add mod ord">
        <pc:chgData name="Abdullah Makhdoom" userId="51cc0cc03b02bac5" providerId="LiveId" clId="{3BAF0525-3969-4EA5-9CE8-9E993610D441}" dt="2026-06-13T12:29:12.805" v="585"/>
        <pc:sldMkLst>
          <pc:docMk/>
          <pc:sldMk cId="1819464616" sldId="282"/>
        </pc:sldMkLst>
        <pc:spChg chg="add del mod">
          <ac:chgData name="Abdullah Makhdoom" userId="51cc0cc03b02bac5" providerId="LiveId" clId="{3BAF0525-3969-4EA5-9CE8-9E993610D441}" dt="2026-06-13T12:23:57.614" v="519"/>
          <ac:spMkLst>
            <pc:docMk/>
            <pc:sldMk cId="1819464616" sldId="282"/>
            <ac:spMk id="5" creationId="{86B8BDF3-2791-A26B-F580-D367B41C02D4}"/>
          </ac:spMkLst>
        </pc:spChg>
        <pc:picChg chg="del">
          <ac:chgData name="Abdullah Makhdoom" userId="51cc0cc03b02bac5" providerId="LiveId" clId="{3BAF0525-3969-4EA5-9CE8-9E993610D441}" dt="2026-06-13T12:23:12.463" v="510" actId="478"/>
          <ac:picMkLst>
            <pc:docMk/>
            <pc:sldMk cId="1819464616" sldId="282"/>
            <ac:picMk id="6" creationId="{6F7CBC90-83A9-1C4C-C489-A22D7549C384}"/>
          </ac:picMkLst>
        </pc:picChg>
        <pc:picChg chg="add mod ord">
          <ac:chgData name="Abdullah Makhdoom" userId="51cc0cc03b02bac5" providerId="LiveId" clId="{3BAF0525-3969-4EA5-9CE8-9E993610D441}" dt="2026-06-13T12:25:10.185" v="532" actId="14100"/>
          <ac:picMkLst>
            <pc:docMk/>
            <pc:sldMk cId="1819464616" sldId="282"/>
            <ac:picMk id="8" creationId="{5EF4AFB1-540D-AB55-B554-A18E960A99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B716-74CE-6B4E-2398-E3E6CD8C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BF1017-5283-9E4A-882D-2743ED9FF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0E1AA-794A-1BAD-A195-D8B31DBA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3C3A-D0E4-1832-E6AB-FC5672CC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F6F629-12D5-A875-94EF-30758E2C1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982133"/>
            <a:ext cx="9601196" cy="4893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1B73E9-6464-1692-3300-9820E4B6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5A6826-7B1D-5A7B-74E5-40ECABC9A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5116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F55D60-76CD-A09F-49AE-49EB8C7B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601196" cy="520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DCC0A-DD2B-192A-2593-8A1DC5D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2"/>
            <a:ext cx="9601196" cy="50579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5E29E-31B1-7D71-F0AB-77623EDCE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982133"/>
            <a:ext cx="9601195" cy="4893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3EA9BB-B54C-E9BB-A5CD-18B1CEB0C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7" cy="5236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F54E6-606A-5C85-47D4-5BD16899E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662"/>
            <a:ext cx="9601196" cy="4893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8751F-1EF0-75EA-D8CA-5316C695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982132"/>
            <a:ext cx="9601196" cy="49740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ar-SA" sz="11500" b="1" dirty="0"/>
              <a:t>شکریہ</a:t>
            </a:r>
            <a:endParaRPr lang="en-US" sz="115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ar-SA" b="1" dirty="0">
                <a:latin typeface="Book Antiqua" panose="02040602050305030304" pitchFamily="18" charset="0"/>
                <a:sym typeface="+mn-ea"/>
              </a:rPr>
              <a:t>ارد</a:t>
            </a:r>
            <a:r>
              <a:rPr lang="ar-SA" sz="6600" b="1" dirty="0">
                <a:latin typeface="Book Antiqua" panose="02040602050305030304" pitchFamily="18" charset="0"/>
                <a:sym typeface="+mn-ea"/>
              </a:rPr>
              <a:t>و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Instructor: Tasneem Khalid</a:t>
            </a:r>
          </a:p>
          <a:p>
            <a:r>
              <a:rPr lang="en-US" sz="2000" b="1" u="sng" dirty="0"/>
              <a:t> </a:t>
            </a:r>
          </a:p>
          <a:p>
            <a:r>
              <a:rPr lang="en-US" b="1" u="sng" dirty="0"/>
              <a:t>Program: BS Psychology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E1183-6E70-C0FA-1AC2-08297BDE9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10B1-C173-5B91-1DE9-5020CF0A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73A57-828C-7509-7180-3939E0C2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F4AFB1-540D-AB55-B554-A18E960A9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3" y="982132"/>
            <a:ext cx="9601196" cy="5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3B78-0B67-D131-DBD3-47B3BAB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D6EB58-B6A5-5BC3-D287-3E970686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EB3FA-0D6D-99DD-9757-28427C0A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D65D-BE3E-2D95-86DD-625025DFF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A534-2B17-C232-FD4F-F3F3C88D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53AC2-76E6-EA75-086C-023B8F55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90809B-8AED-4443-F9BA-EAC3C9F19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2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E01C-4A85-5CA1-6B69-175C77D1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D2CE-6150-A099-7BA9-0BBF521E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3D1B6-54CD-034A-AA73-48516F7B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EC749E-EE3C-9483-BB02-C95F10AA9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9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EE47F-80B3-AB51-08C9-AAE820C77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5D62-63D4-7492-5B55-0C0AFDA5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4702F-9E67-1D6E-F0F9-FA8F25B5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1FFDCD-7FF5-1045-A0A1-AFA018BCA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9DF3-C889-8524-89FD-66BFCEE0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CF5CD7-9F24-4A26-E122-2632C16C1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06855-5D77-C862-2CFD-B4C60F57B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16</Words>
  <Application>Microsoft Office PowerPoint</Application>
  <PresentationFormat>Widescreen</PresentationFormat>
  <Paragraphs>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اردو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16</cp:revision>
  <dcterms:created xsi:type="dcterms:W3CDTF">2025-11-19T16:25:00Z</dcterms:created>
  <dcterms:modified xsi:type="dcterms:W3CDTF">2026-06-13T12:31:12Z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