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Observation in visual arts 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 ( Doctor of physical therapy )</a:t>
            </a:r>
          </a:p>
          <a:p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Naveed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00627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Developing Visual Literacy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rPr lang="en-US" dirty="0"/>
              <a:t>• Visual literacy is the ability to understand, analyze and communicate through images.</a:t>
            </a:r>
          </a:p>
          <a:p>
            <a:pPr>
              <a:defRPr sz="1800"/>
            </a:pPr>
            <a:r>
              <a:rPr lang="en-US" dirty="0"/>
              <a:t>• It involves:</a:t>
            </a:r>
          </a:p>
          <a:p>
            <a:pPr>
              <a:defRPr sz="1800"/>
            </a:pPr>
            <a:r>
              <a:rPr lang="en-US" dirty="0"/>
              <a:t>  – Seeing details</a:t>
            </a:r>
          </a:p>
          <a:p>
            <a:pPr>
              <a:defRPr sz="1800"/>
            </a:pPr>
            <a:r>
              <a:rPr lang="en-US" dirty="0"/>
              <a:t>  – Recognizing symbols</a:t>
            </a:r>
          </a:p>
          <a:p>
            <a:pPr>
              <a:defRPr sz="1800"/>
            </a:pPr>
            <a:r>
              <a:rPr lang="en-US" dirty="0"/>
              <a:t>  – Understanding visual messages</a:t>
            </a:r>
          </a:p>
          <a:p>
            <a:pPr>
              <a:defRPr sz="1800"/>
            </a:pPr>
            <a:r>
              <a:rPr lang="en-US" dirty="0"/>
              <a:t>  – Critical interpretation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Skills for Visual Literacy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rPr lang="en-US" dirty="0"/>
              <a:t>• Description: identifying visible elements</a:t>
            </a:r>
          </a:p>
          <a:p>
            <a:pPr>
              <a:defRPr sz="1800"/>
            </a:pPr>
            <a:r>
              <a:rPr lang="en-US" dirty="0"/>
              <a:t>• Analysis: understanding relationships</a:t>
            </a:r>
          </a:p>
          <a:p>
            <a:pPr>
              <a:defRPr sz="1800"/>
            </a:pPr>
            <a:r>
              <a:rPr lang="en-US" dirty="0"/>
              <a:t>• Interpretation: finding meaning</a:t>
            </a:r>
          </a:p>
          <a:p>
            <a:pPr>
              <a:defRPr sz="1800"/>
            </a:pPr>
            <a:r>
              <a:rPr lang="en-US" dirty="0"/>
              <a:t>• Evaluation: forming informed opinions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263235"/>
            <a:ext cx="619762" cy="67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65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Observation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rPr lang="en-US" dirty="0"/>
              <a:t>• Observation is the active process of carefully seeing, analyzing and interpreting visual information.</a:t>
            </a:r>
          </a:p>
          <a:p>
            <a:pPr>
              <a:defRPr sz="1800"/>
            </a:pPr>
            <a:r>
              <a:rPr lang="en-US" dirty="0"/>
              <a:t>• In art, observation helps understand form, meaning, technique and expression.</a:t>
            </a:r>
          </a:p>
          <a:p>
            <a:pPr>
              <a:defRPr sz="1800"/>
            </a:pPr>
            <a:r>
              <a:rPr lang="en-US" dirty="0"/>
              <a:t>• It involves both sensory perception and critical thinking.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 in Painting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rPr lang="en-US" dirty="0"/>
              <a:t>• Study of line, shape, color, texture, composition and symbolism.</a:t>
            </a:r>
          </a:p>
          <a:p>
            <a:pPr>
              <a:defRPr sz="1800"/>
            </a:pPr>
            <a:r>
              <a:rPr lang="en-US" dirty="0"/>
              <a:t>• Observe artist’s technique, style and use of space.</a:t>
            </a:r>
          </a:p>
          <a:p>
            <a:pPr>
              <a:defRPr sz="1800"/>
            </a:pPr>
            <a:r>
              <a:rPr lang="en-US" dirty="0"/>
              <a:t>• Example areas: realism, abstraction, impressionism.</a:t>
            </a:r>
          </a:p>
          <a:p>
            <a:pPr>
              <a:defRPr sz="1800"/>
            </a:pPr>
            <a:r>
              <a:rPr lang="en-US" dirty="0"/>
              <a:t>• Interpretation develops through careful visual analysis.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 in Sculpture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rPr lang="en-US" dirty="0"/>
              <a:t>• Focus on three-dimensional qualities:</a:t>
            </a:r>
          </a:p>
          <a:p>
            <a:pPr>
              <a:defRPr sz="1800"/>
            </a:pPr>
            <a:r>
              <a:rPr lang="en-US" dirty="0"/>
              <a:t>  – Form and volume</a:t>
            </a:r>
          </a:p>
          <a:p>
            <a:pPr>
              <a:defRPr sz="1800"/>
            </a:pPr>
            <a:r>
              <a:rPr lang="en-US" dirty="0"/>
              <a:t>  – Material and texture</a:t>
            </a:r>
          </a:p>
          <a:p>
            <a:pPr>
              <a:defRPr sz="1800"/>
            </a:pPr>
            <a:r>
              <a:rPr lang="en-US" dirty="0"/>
              <a:t>  – Light and shadow</a:t>
            </a:r>
          </a:p>
          <a:p>
            <a:pPr>
              <a:defRPr sz="1800"/>
            </a:pPr>
            <a:r>
              <a:rPr lang="en-US" dirty="0"/>
              <a:t>  – Relationship with space</a:t>
            </a:r>
          </a:p>
          <a:p>
            <a:pPr>
              <a:defRPr sz="1800"/>
            </a:pPr>
            <a:r>
              <a:rPr lang="en-US" dirty="0"/>
              <a:t>• Viewer observes from multiple angles.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 in Photography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rPr lang="en-US" dirty="0"/>
              <a:t>• Involves analyzing:</a:t>
            </a:r>
          </a:p>
          <a:p>
            <a:pPr>
              <a:defRPr sz="1800"/>
            </a:pPr>
            <a:r>
              <a:rPr lang="en-US" dirty="0"/>
              <a:t>  – Subject and context</a:t>
            </a:r>
          </a:p>
          <a:p>
            <a:pPr>
              <a:defRPr sz="1800"/>
            </a:pPr>
            <a:r>
              <a:rPr lang="en-US" dirty="0"/>
              <a:t>  – Framing and perspective</a:t>
            </a:r>
          </a:p>
          <a:p>
            <a:pPr>
              <a:defRPr sz="1800"/>
            </a:pPr>
            <a:r>
              <a:rPr lang="en-US" dirty="0"/>
              <a:t>  – Lighting and emotions</a:t>
            </a:r>
          </a:p>
          <a:p>
            <a:pPr>
              <a:defRPr sz="1800"/>
            </a:pPr>
            <a:r>
              <a:rPr lang="en-US" dirty="0"/>
              <a:t>  – Visual storytelling</a:t>
            </a:r>
          </a:p>
          <a:p>
            <a:pPr>
              <a:defRPr sz="1800"/>
            </a:pPr>
            <a:r>
              <a:rPr lang="en-US" dirty="0"/>
              <a:t>• Photographs communicate ideas through selected details.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 in Architecture and Design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rPr lang="en-US" dirty="0"/>
              <a:t>• Observe structure, function and aesthetics.</a:t>
            </a:r>
          </a:p>
          <a:p>
            <a:pPr>
              <a:defRPr sz="1800"/>
            </a:pPr>
            <a:r>
              <a:rPr lang="en-US" dirty="0"/>
              <a:t>• Consider:</a:t>
            </a:r>
          </a:p>
          <a:p>
            <a:pPr>
              <a:defRPr sz="1800"/>
            </a:pPr>
            <a:r>
              <a:rPr lang="en-US" dirty="0"/>
              <a:t>  – Balance and proportion</a:t>
            </a:r>
          </a:p>
          <a:p>
            <a:pPr>
              <a:defRPr sz="1800"/>
            </a:pPr>
            <a:r>
              <a:rPr lang="en-US" dirty="0"/>
              <a:t>  – Materials</a:t>
            </a:r>
          </a:p>
          <a:p>
            <a:pPr>
              <a:defRPr sz="1800"/>
            </a:pPr>
            <a:r>
              <a:rPr lang="en-US" dirty="0"/>
              <a:t>  – Patterns and environment</a:t>
            </a:r>
          </a:p>
          <a:p>
            <a:pPr>
              <a:defRPr sz="1800"/>
            </a:pPr>
            <a:r>
              <a:rPr lang="en-US" dirty="0"/>
              <a:t>• Observation connects visual experience with human needs.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Observation in Performing and Digital Arts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rPr lang="en-US" dirty="0"/>
              <a:t>• Performing arts observation includes movement, expression and timing.</a:t>
            </a:r>
          </a:p>
          <a:p>
            <a:pPr>
              <a:defRPr sz="1800"/>
            </a:pPr>
            <a:r>
              <a:rPr lang="en-US" dirty="0"/>
              <a:t>• Digital art requires attention to technology, interaction and visual effects.</a:t>
            </a:r>
          </a:p>
          <a:p>
            <a:pPr>
              <a:defRPr sz="1800"/>
            </a:pPr>
            <a:r>
              <a:rPr lang="en-US" dirty="0"/>
              <a:t>• Modern observation combines traditional and digital experiences.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Barriers to Effective Observation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rPr lang="en-US" dirty="0"/>
              <a:t>• Lack of attention and concentration</a:t>
            </a:r>
          </a:p>
          <a:p>
            <a:pPr>
              <a:defRPr sz="1800"/>
            </a:pPr>
            <a:r>
              <a:rPr lang="en-US" dirty="0"/>
              <a:t>• Personal bias and assumptions</a:t>
            </a:r>
          </a:p>
          <a:p>
            <a:pPr>
              <a:defRPr sz="1800"/>
            </a:pPr>
            <a:r>
              <a:rPr lang="en-US" dirty="0"/>
              <a:t>• Limited visual experience</a:t>
            </a:r>
          </a:p>
          <a:p>
            <a:pPr>
              <a:defRPr sz="1800"/>
            </a:pPr>
            <a:r>
              <a:rPr lang="en-US" dirty="0"/>
              <a:t>• Cultural differences</a:t>
            </a:r>
          </a:p>
          <a:p>
            <a:pPr>
              <a:defRPr sz="1800"/>
            </a:pPr>
            <a:r>
              <a:rPr lang="en-US" dirty="0"/>
              <a:t>• Emotional distractions</a:t>
            </a:r>
          </a:p>
          <a:p>
            <a:pPr>
              <a:defRPr sz="1800"/>
            </a:pPr>
            <a:r>
              <a:rPr lang="en-US" dirty="0"/>
              <a:t>• Looking without analyzing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Overcoming Observation Barriers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rPr lang="en-US" dirty="0"/>
              <a:t>• Practice slow and focused looking.</a:t>
            </a:r>
          </a:p>
          <a:p>
            <a:pPr>
              <a:defRPr sz="1800"/>
            </a:pPr>
            <a:r>
              <a:rPr lang="en-US" dirty="0"/>
              <a:t>• Ask questions: What do I see? How is it made? Why is it important?</a:t>
            </a:r>
          </a:p>
          <a:p>
            <a:pPr>
              <a:defRPr sz="1800"/>
            </a:pPr>
            <a:r>
              <a:rPr lang="en-US" dirty="0"/>
              <a:t>• Compare different viewpoints.</a:t>
            </a:r>
          </a:p>
          <a:p>
            <a:pPr>
              <a:defRPr sz="1800"/>
            </a:pPr>
            <a:r>
              <a:rPr lang="en-US" dirty="0"/>
              <a:t>• Develop patience and curiosity.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59</TotalTime>
  <Words>385</Words>
  <Application>Microsoft Office PowerPoint</Application>
  <PresentationFormat>Custom</PresentationFormat>
  <Paragraphs>61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Organic</vt:lpstr>
      <vt:lpstr>Observation in visual arts </vt:lpstr>
      <vt:lpstr>Introduction to Observation</vt:lpstr>
      <vt:lpstr>Observation in Painting</vt:lpstr>
      <vt:lpstr>Observation in Sculpture</vt:lpstr>
      <vt:lpstr>Observation in Photography</vt:lpstr>
      <vt:lpstr>Observation in Architecture and Design</vt:lpstr>
      <vt:lpstr>Observation in Performing and Digital Arts</vt:lpstr>
      <vt:lpstr>Barriers to Effective Observation</vt:lpstr>
      <vt:lpstr>Overcoming Observation Barriers</vt:lpstr>
      <vt:lpstr>Developing Visual Literacy</vt:lpstr>
      <vt:lpstr>Skills for Visual Literacy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Observation in visual arts</dc:title>
  <dc:creator>MAC</dc:creator>
  <cp:lastModifiedBy>Bismillah computers</cp:lastModifiedBy>
  <cp:revision>3</cp:revision>
  <dcterms:created xsi:type="dcterms:W3CDTF">2025-09-15T17:01:40Z</dcterms:created>
  <dcterms:modified xsi:type="dcterms:W3CDTF">2026-06-17T07:51:02Z</dcterms:modified>
</cp:coreProperties>
</file>