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6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4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48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59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90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75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348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09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5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0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7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7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1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6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6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4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MS-DOS Commands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E02924-4602-46B2-8083-4482C36876FD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9E948F-9443-4FDA-8C02-6EC60A0B7B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237349E-8D23-4008-B953-F9D4291848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ECHO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Display messages</a:t>
            </a:r>
          </a:p>
          <a:p>
            <a:r>
              <a:t>Example: ECHO Hello Students</a:t>
            </a:r>
          </a:p>
        </p:txBody>
      </p:sp>
      <p:pic>
        <p:nvPicPr>
          <p:cNvPr id="4" name="Picture 3" descr="ECH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459" y="3429000"/>
            <a:ext cx="6121082" cy="306054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99EB04E-7D97-4F21-B38F-9FC619A2CC36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A14BB6-9200-4E27-8BB9-FCD05AB76B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5102518-0123-4440-946E-C4971D55B9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FORMAT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Format disk</a:t>
            </a:r>
          </a:p>
          <a:p>
            <a:r>
              <a:t>Example: FORMAT D:</a:t>
            </a:r>
          </a:p>
        </p:txBody>
      </p:sp>
      <p:pic>
        <p:nvPicPr>
          <p:cNvPr id="4" name="Picture 3" descr="FORMA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077" y="3423920"/>
            <a:ext cx="6379846" cy="318992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E5CF8C8-CFA8-4C3C-A45E-456ED76752DB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98F7EB-C417-4DBA-A3EA-F195BFD0FD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F8745F-619F-4538-A27E-84DE525C9B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CHKDSK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Check disk status</a:t>
            </a:r>
          </a:p>
          <a:p>
            <a:r>
              <a:t>Example: CHKDSK C:</a:t>
            </a:r>
          </a:p>
        </p:txBody>
      </p:sp>
      <p:pic>
        <p:nvPicPr>
          <p:cNvPr id="4" name="Picture 3" descr="CHKDS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011" y="3429000"/>
            <a:ext cx="6390640" cy="31953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589B1E-3DB7-498F-A2CB-030756EFD4E8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29ACFC-1EF6-45FE-AEA5-1462090946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DDB2C8-CCB0-4BC5-82B3-A3F5D446E3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CHKDSK Command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589B1E-3DB7-498F-A2CB-030756EFD4E8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29ACFC-1EF6-45FE-AEA5-1462090946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DDB2C8-CCB0-4BC5-82B3-A3F5D446E3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  <p:sp>
        <p:nvSpPr>
          <p:cNvPr id="19" name="Rectangle 10">
            <a:extLst>
              <a:ext uri="{FF2B5EF4-FFF2-40B4-BE49-F238E27FC236}">
                <a16:creationId xmlns:a16="http://schemas.microsoft.com/office/drawing/2014/main" id="{FC2D2878-8643-4E0F-BEF0-74561A5E6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459504"/>
            <a:ext cx="780288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Pipes ( |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Pipe 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|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</a:t>
            </a:r>
            <a:r>
              <a:rPr kumimoji="0" lang="ar-SA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ایک خاص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symbol </a:t>
            </a:r>
            <a:r>
              <a:rPr kumimoji="0" lang="ar-SA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ہے جو ایک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command </a:t>
            </a:r>
            <a:r>
              <a:rPr kumimoji="0" lang="ar-SA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کا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output </a:t>
            </a:r>
            <a:r>
              <a:rPr kumimoji="0" lang="ar-SA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دوسری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command </a:t>
            </a:r>
            <a:r>
              <a:rPr kumimoji="0" lang="ar-SA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کے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input </a:t>
            </a:r>
            <a:r>
              <a:rPr kumimoji="0" lang="ar-SA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کے طور پر استعمال کرتا ہے۔</a:t>
            </a: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Syntax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Command1 | Command2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78D2CB21-6472-4931-A906-38DDAE526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" y="3810000"/>
            <a:ext cx="8148320" cy="45719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12574ECB-434C-48D4-9E1B-792CCF0FE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" y="4724741"/>
            <a:ext cx="99974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Example of Pipe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DIR | MORE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053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Display files and folders</a:t>
            </a:r>
          </a:p>
          <a:p>
            <a:r>
              <a:t>Example: DIR</a:t>
            </a:r>
          </a:p>
        </p:txBody>
      </p:sp>
      <p:pic>
        <p:nvPicPr>
          <p:cNvPr id="4" name="Picture 3" descr="DI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080" y="3429000"/>
            <a:ext cx="6329680" cy="31648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0D43C1A-9C92-4D9C-AB0F-AF3E682FBF85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1B1481-0DA0-469B-9A74-B7DB155195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BF7130-706B-4001-8EC4-EECB44881E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72501-EEFE-4865-9543-6B35A890B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FF485-61A3-457F-81EA-7A37D1588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new file txt</a:t>
            </a:r>
          </a:p>
          <a:p>
            <a:r>
              <a:rPr lang="en-US" dirty="0"/>
              <a:t>ECHO Hello &gt; newfile.txt</a:t>
            </a:r>
          </a:p>
          <a:p>
            <a:r>
              <a:rPr lang="en-US" dirty="0"/>
              <a:t>COPY CON newfile.txt</a:t>
            </a:r>
          </a:p>
          <a:p>
            <a:r>
              <a:rPr lang="en-US" dirty="0"/>
              <a:t>TYPE NUL &gt; newfile.txt</a:t>
            </a:r>
          </a:p>
        </p:txBody>
      </p:sp>
    </p:spTree>
    <p:extLst>
      <p:ext uri="{BB962C8B-B14F-4D97-AF65-F5344CB8AC3E}">
        <p14:creationId xmlns:p14="http://schemas.microsoft.com/office/powerpoint/2010/main" val="194413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COPY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Purpose: Copy files</a:t>
            </a:r>
          </a:p>
          <a:p>
            <a:r>
              <a:rPr dirty="0"/>
              <a:t>Example: COPY file1.txt D:\Backup</a:t>
            </a:r>
          </a:p>
        </p:txBody>
      </p:sp>
      <p:pic>
        <p:nvPicPr>
          <p:cNvPr id="4" name="Picture 3" descr="COP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835" y="3429000"/>
            <a:ext cx="6196330" cy="309816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B70EB3-76D6-4B63-84E9-F3AA95130FD7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B37ECD-192E-4977-8FD5-FB164CBF8E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285FD7-43D9-4432-BEA1-3A702BC34A8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Delete files</a:t>
            </a:r>
          </a:p>
          <a:p>
            <a:r>
              <a:t>Example: DEL file1.txt</a:t>
            </a:r>
          </a:p>
        </p:txBody>
      </p:sp>
      <p:pic>
        <p:nvPicPr>
          <p:cNvPr id="4" name="Picture 3" descr="D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320" y="3413384"/>
            <a:ext cx="6563360" cy="32816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26A142C-81CA-4771-A151-A73CEEB25AEC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C5AC26-2A19-4B6C-9F08-11BD08C27D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5DE07A5-9BE5-49E5-99DE-92E277EF80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REN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Rename files</a:t>
            </a:r>
          </a:p>
          <a:p>
            <a:r>
              <a:t>Example: REN old.txt new.txt</a:t>
            </a:r>
          </a:p>
        </p:txBody>
      </p:sp>
      <p:pic>
        <p:nvPicPr>
          <p:cNvPr id="4" name="Picture 3" descr="R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955" y="3414019"/>
            <a:ext cx="6562090" cy="328104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E8BEFBC-2F13-432E-A35A-C6EEE3154A21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97BA99-6AC7-4BD7-AD2E-6C5D2F221C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3F373D-478D-4955-8A84-E74D5C7CBDB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MD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Make directory</a:t>
            </a:r>
          </a:p>
          <a:p>
            <a:r>
              <a:t>Example: MD NewFolder</a:t>
            </a:r>
          </a:p>
        </p:txBody>
      </p:sp>
      <p:pic>
        <p:nvPicPr>
          <p:cNvPr id="4" name="Picture 3" descr="M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117" y="3429000"/>
            <a:ext cx="6501766" cy="325088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E10049B-0506-4A3C-9152-1C76D032BE81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759975-09E8-45DB-B007-CD794181AF0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7C2D17-1C1D-4D46-BD93-85350DF784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CD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Change directory</a:t>
            </a:r>
          </a:p>
          <a:p>
            <a:r>
              <a:t>Example: CD Documents</a:t>
            </a:r>
          </a:p>
        </p:txBody>
      </p:sp>
      <p:pic>
        <p:nvPicPr>
          <p:cNvPr id="4" name="Picture 3" descr="C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357" y="3332421"/>
            <a:ext cx="6725286" cy="336264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83486DC-38DB-4331-BEA9-34614D0C66CB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990757-5C42-4401-A228-EADF766123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A7193D6-D74E-4E8F-8C5C-96333CBA02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 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Purpose: Display file contents</a:t>
            </a:r>
          </a:p>
          <a:p>
            <a:r>
              <a:t>Example: TYPE notes.txt</a:t>
            </a:r>
          </a:p>
        </p:txBody>
      </p:sp>
      <p:pic>
        <p:nvPicPr>
          <p:cNvPr id="4" name="Picture 3" descr="TY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0" y="3429000"/>
            <a:ext cx="6360160" cy="31800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50336A8-F06F-4B30-90C9-4DF96DD28777}"/>
              </a:ext>
            </a:extLst>
          </p:cNvPr>
          <p:cNvSpPr/>
          <p:nvPr/>
        </p:nvSpPr>
        <p:spPr>
          <a:xfrm>
            <a:off x="2583787" y="143411"/>
            <a:ext cx="4019088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3D2EF3-D152-48C6-B036-3A40C6D678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99"/>
          <a:stretch/>
        </p:blipFill>
        <p:spPr>
          <a:xfrm>
            <a:off x="3170334" y="0"/>
            <a:ext cx="3342226" cy="7541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A05815-ADEC-4F0C-845A-359F47D5A8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250"/>
          <a:stretch/>
        </p:blipFill>
        <p:spPr>
          <a:xfrm>
            <a:off x="2682607" y="162936"/>
            <a:ext cx="476786" cy="50959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100</TotalTime>
  <Words>181</Words>
  <Application>Microsoft Office PowerPoint</Application>
  <PresentationFormat>On-screen Show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Unicode MS</vt:lpstr>
      <vt:lpstr>Century Gothic</vt:lpstr>
      <vt:lpstr>Wingdings 3</vt:lpstr>
      <vt:lpstr>Ion Boardroom</vt:lpstr>
      <vt:lpstr>MS-DOS Commands</vt:lpstr>
      <vt:lpstr>DIR Command</vt:lpstr>
      <vt:lpstr>PowerPoint Presentation</vt:lpstr>
      <vt:lpstr>COPY Command</vt:lpstr>
      <vt:lpstr>DEL Command</vt:lpstr>
      <vt:lpstr>REN Command</vt:lpstr>
      <vt:lpstr>MD Command</vt:lpstr>
      <vt:lpstr>CD Command</vt:lpstr>
      <vt:lpstr>TYPE Command</vt:lpstr>
      <vt:lpstr>ECHO Command</vt:lpstr>
      <vt:lpstr>FORMAT Command</vt:lpstr>
      <vt:lpstr>CHKDSK Command</vt:lpstr>
      <vt:lpstr>CHKDSK Command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MS-DOS Commands</dc:title>
  <dc:subject/>
  <dc:creator>DELL</dc:creator>
  <cp:keywords/>
  <dc:description>generated using python-pptx</dc:description>
  <cp:lastModifiedBy>DELL</cp:lastModifiedBy>
  <cp:revision>4</cp:revision>
  <dcterms:created xsi:type="dcterms:W3CDTF">2013-01-27T09:14:16Z</dcterms:created>
  <dcterms:modified xsi:type="dcterms:W3CDTF">2026-05-14T06:39:19Z</dcterms:modified>
  <cp:category/>
</cp:coreProperties>
</file>