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8" r:id="rId11"/>
    <p:sldId id="264" r:id="rId12"/>
    <p:sldId id="266" r:id="rId13"/>
    <p:sldId id="267" r:id="rId14"/>
    <p:sldId id="278" r:id="rId15"/>
    <p:sldId id="269" r:id="rId16"/>
    <p:sldId id="270" r:id="rId17"/>
    <p:sldId id="272" r:id="rId18"/>
    <p:sldId id="279" r:id="rId19"/>
    <p:sldId id="271" r:id="rId20"/>
    <p:sldId id="273" r:id="rId21"/>
    <p:sldId id="275" r:id="rId22"/>
    <p:sldId id="280" r:id="rId23"/>
    <p:sldId id="274" r:id="rId24"/>
    <p:sldId id="276" r:id="rId25"/>
    <p:sldId id="281" r:id="rId26"/>
    <p:sldId id="297" r:id="rId27"/>
    <p:sldId id="277" r:id="rId28"/>
    <p:sldId id="282" r:id="rId29"/>
    <p:sldId id="283" r:id="rId30"/>
    <p:sldId id="298" r:id="rId31"/>
    <p:sldId id="284" r:id="rId32"/>
    <p:sldId id="285" r:id="rId33"/>
    <p:sldId id="286" r:id="rId34"/>
    <p:sldId id="299" r:id="rId35"/>
    <p:sldId id="287" r:id="rId36"/>
    <p:sldId id="290" r:id="rId37"/>
    <p:sldId id="288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2" y="1415332"/>
            <a:ext cx="60773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Flexes lateral four toes at proximal interphalangeal joints </a:t>
            </a:r>
          </a:p>
          <a:p>
            <a:r>
              <a:rPr lang="en-US" dirty="0"/>
              <a:t>Supports medial longitudinal 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Abductor </a:t>
            </a:r>
            <a:r>
              <a:rPr lang="en-US" b="1" dirty="0" err="1"/>
              <a:t>Digiti</a:t>
            </a:r>
            <a:r>
              <a:rPr lang="en-US" b="1" dirty="0"/>
              <a:t> </a:t>
            </a:r>
            <a:r>
              <a:rPr lang="en-US" b="1" dirty="0" err="1"/>
              <a:t>Minimi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Medial and lateral processes of calcaneal tuberosity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Lateral side of base of proximal phalanx of fifth toe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1"/>
            <a:ext cx="11155680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3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Abducts fifth toe </a:t>
            </a:r>
          </a:p>
          <a:p>
            <a:r>
              <a:rPr lang="en-US" dirty="0"/>
              <a:t>Assists flexion of fifth toe </a:t>
            </a:r>
          </a:p>
          <a:p>
            <a:r>
              <a:rPr lang="en-US" dirty="0"/>
              <a:t>Supports lateral longitudinal 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Quadratus Plantae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Medial surface of calcaneus </a:t>
            </a:r>
          </a:p>
          <a:p>
            <a:r>
              <a:rPr lang="en-US" dirty="0"/>
              <a:t>Lateral surface of calcaneus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Tendon of flexor </a:t>
            </a:r>
            <a:r>
              <a:rPr lang="en-US" dirty="0" err="1"/>
              <a:t>digitorum</a:t>
            </a:r>
            <a:r>
              <a:rPr lang="en-US" dirty="0"/>
              <a:t> longus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1"/>
            <a:ext cx="11195437" cy="5923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6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Assists flexor </a:t>
            </a:r>
            <a:r>
              <a:rPr lang="en-US" dirty="0" err="1"/>
              <a:t>digitorum</a:t>
            </a:r>
            <a:r>
              <a:rPr lang="en-US" dirty="0"/>
              <a:t> longus </a:t>
            </a:r>
          </a:p>
          <a:p>
            <a:r>
              <a:rPr lang="en-US" dirty="0"/>
              <a:t>Straightens pull of flexor </a:t>
            </a:r>
            <a:r>
              <a:rPr lang="en-US" dirty="0" err="1"/>
              <a:t>digitorum</a:t>
            </a:r>
            <a:r>
              <a:rPr lang="en-US" dirty="0"/>
              <a:t> longus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Muscles of the Sole of the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Layers of Sole </a:t>
            </a:r>
            <a:r>
              <a:rPr lang="en-US" b="1" dirty="0" smtClean="0"/>
              <a:t>Muscles</a:t>
            </a:r>
          </a:p>
          <a:p>
            <a:r>
              <a:rPr lang="en-US" b="1" dirty="0" smtClean="0"/>
              <a:t>First </a:t>
            </a:r>
            <a:r>
              <a:rPr lang="en-US" b="1" dirty="0"/>
              <a:t>Layer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Abductor </a:t>
            </a:r>
            <a:r>
              <a:rPr lang="en-US" dirty="0" err="1"/>
              <a:t>Hallucis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Brevis </a:t>
            </a:r>
          </a:p>
          <a:p>
            <a:pPr lvl="1"/>
            <a:r>
              <a:rPr lang="en-US" dirty="0"/>
              <a:t>Abductor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r>
              <a:rPr lang="en-US" dirty="0"/>
              <a:t> </a:t>
            </a:r>
          </a:p>
          <a:p>
            <a:r>
              <a:rPr lang="en-US" b="1" dirty="0"/>
              <a:t>Second Layer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Quadratus Plantae </a:t>
            </a:r>
          </a:p>
          <a:p>
            <a:pPr lvl="1"/>
            <a:r>
              <a:rPr lang="en-US" dirty="0" err="1"/>
              <a:t>Lumbricals</a:t>
            </a:r>
            <a:r>
              <a:rPr lang="en-US" dirty="0"/>
              <a:t> (4)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9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Lumbricals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Tendons of flexor </a:t>
            </a:r>
            <a:r>
              <a:rPr lang="en-US" dirty="0" err="1"/>
              <a:t>digitorum</a:t>
            </a:r>
            <a:r>
              <a:rPr lang="en-US" dirty="0"/>
              <a:t> longus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Medial side of extensor expansions of lateral four toes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First </a:t>
            </a:r>
            <a:r>
              <a:rPr lang="en-US" dirty="0" err="1"/>
              <a:t>lumbrical</a:t>
            </a:r>
            <a:r>
              <a:rPr lang="en-US" dirty="0"/>
              <a:t>: Medial plantar nerve </a:t>
            </a:r>
          </a:p>
          <a:p>
            <a:r>
              <a:rPr lang="en-US" dirty="0"/>
              <a:t>Second, third, and fourth </a:t>
            </a:r>
            <a:r>
              <a:rPr lang="en-US" dirty="0" err="1"/>
              <a:t>lumbricals</a:t>
            </a:r>
            <a:r>
              <a:rPr lang="en-US" dirty="0"/>
              <a:t>: 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0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2981"/>
            <a:ext cx="11163631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59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Flex metatarsophalangeal joints </a:t>
            </a:r>
          </a:p>
          <a:p>
            <a:r>
              <a:rPr lang="en-US" dirty="0"/>
              <a:t>Extend interphalangeal joints of lateral four toes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</a:t>
            </a:r>
            <a:r>
              <a:rPr lang="en-US" b="1" dirty="0" err="1"/>
              <a:t>Hallucis</a:t>
            </a:r>
            <a:r>
              <a:rPr lang="en-US" b="1" dirty="0"/>
              <a:t> Brevis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Plantar surfaces of cuboid and lateral cuneiform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Medial and lateral sides of base of proximal phalanx of great toe </a:t>
            </a:r>
          </a:p>
          <a:p>
            <a:r>
              <a:rPr lang="en-US" dirty="0"/>
              <a:t>Through medial and lateral sesamoid bones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Medial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4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35193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6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Flexes metatarsophalangeal joint of great toe </a:t>
            </a:r>
          </a:p>
          <a:p>
            <a:r>
              <a:rPr lang="en-US" dirty="0"/>
              <a:t>Supports medial longitudinal 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7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Adductor </a:t>
            </a:r>
            <a:r>
              <a:rPr lang="en-US" b="1" dirty="0" err="1"/>
              <a:t>Hallucis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b="1" dirty="0"/>
              <a:t>Oblique Head</a:t>
            </a:r>
          </a:p>
          <a:p>
            <a:r>
              <a:rPr lang="en-US" dirty="0"/>
              <a:t>Bases of 2nd, 3rd, and 4th metatarsals </a:t>
            </a:r>
          </a:p>
          <a:p>
            <a:r>
              <a:rPr lang="en-US" b="1" dirty="0" smtClean="0"/>
              <a:t>Transverse </a:t>
            </a:r>
            <a:r>
              <a:rPr lang="en-US" b="1" dirty="0"/>
              <a:t>Head</a:t>
            </a:r>
          </a:p>
          <a:p>
            <a:r>
              <a:rPr lang="en-US" dirty="0"/>
              <a:t>Plantar ligaments of metatarsophalangeal joints of lateral three toes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Lateral side of base of proximal phalanx of great toe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Deep branch of 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0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1" y="492982"/>
            <a:ext cx="11251096" cy="5875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Third Layer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Flexor </a:t>
            </a:r>
            <a:r>
              <a:rPr lang="en-US" dirty="0" err="1"/>
              <a:t>Hallucis</a:t>
            </a:r>
            <a:r>
              <a:rPr lang="en-US" dirty="0"/>
              <a:t> Brevis </a:t>
            </a:r>
          </a:p>
          <a:p>
            <a:pPr lvl="1"/>
            <a:r>
              <a:rPr lang="en-US" dirty="0"/>
              <a:t>Adductor </a:t>
            </a:r>
            <a:r>
              <a:rPr lang="en-US" dirty="0" err="1"/>
              <a:t>Hallucis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Flexor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r>
              <a:rPr lang="en-US" dirty="0"/>
              <a:t> Brevis </a:t>
            </a:r>
          </a:p>
          <a:p>
            <a:r>
              <a:rPr lang="en-US" b="1" dirty="0"/>
              <a:t>Fourth Layer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Plantar </a:t>
            </a:r>
            <a:r>
              <a:rPr lang="en-US" dirty="0" err="1"/>
              <a:t>Interossei</a:t>
            </a:r>
            <a:r>
              <a:rPr lang="en-US" dirty="0"/>
              <a:t> (3) </a:t>
            </a:r>
          </a:p>
          <a:p>
            <a:pPr lvl="1"/>
            <a:r>
              <a:rPr lang="en-US" dirty="0"/>
              <a:t>Dorsal </a:t>
            </a:r>
            <a:r>
              <a:rPr lang="en-US" dirty="0" err="1"/>
              <a:t>Interossei</a:t>
            </a:r>
            <a:r>
              <a:rPr lang="en-US" dirty="0"/>
              <a:t> (4)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Adducts great toe </a:t>
            </a:r>
          </a:p>
          <a:p>
            <a:r>
              <a:rPr lang="en-US" dirty="0"/>
              <a:t>Assists flexion of great toe </a:t>
            </a:r>
          </a:p>
          <a:p>
            <a:r>
              <a:rPr lang="en-US" dirty="0"/>
              <a:t>Helps maintain transverse 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2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</a:t>
            </a:r>
            <a:r>
              <a:rPr lang="en-US" b="1" dirty="0" err="1"/>
              <a:t>Digiti</a:t>
            </a:r>
            <a:r>
              <a:rPr lang="en-US" b="1" dirty="0"/>
              <a:t> </a:t>
            </a:r>
            <a:r>
              <a:rPr lang="en-US" b="1" dirty="0" err="1"/>
              <a:t>Minimi</a:t>
            </a:r>
            <a:r>
              <a:rPr lang="en-US" b="1" dirty="0"/>
              <a:t> Brevis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Base of fifth metatarsal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Lateral side of base of proximal phalanx of fifth toe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Superficial branch of 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  <a:p>
            <a:r>
              <a:rPr lang="en-US" b="1" dirty="0"/>
              <a:t>Action</a:t>
            </a:r>
          </a:p>
          <a:p>
            <a:r>
              <a:rPr lang="en-US" dirty="0"/>
              <a:t>Flexes metatarsophalangeal joint of fifth toe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67" y="492981"/>
            <a:ext cx="11235266" cy="5899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0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76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Plantar </a:t>
            </a:r>
            <a:r>
              <a:rPr lang="en-US" b="1" dirty="0" err="1"/>
              <a:t>Interossei</a:t>
            </a:r>
            <a:r>
              <a:rPr lang="en-US" b="1" dirty="0"/>
              <a:t> (3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Medial sides of metatarsals 3, 4, and 5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Medial sides of bases of proximal phalanges of toes 3, 4, and 5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5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492981"/>
            <a:ext cx="11243733" cy="5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41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Adduct toes toward second toe </a:t>
            </a:r>
          </a:p>
          <a:p>
            <a:r>
              <a:rPr lang="en-US" dirty="0"/>
              <a:t>Flex metatarsophalangeal joints </a:t>
            </a:r>
          </a:p>
          <a:p>
            <a:r>
              <a:rPr lang="en-US" dirty="0"/>
              <a:t>Extend interphalangeal joints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2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Dorsal </a:t>
            </a:r>
            <a:r>
              <a:rPr lang="en-US" b="1" dirty="0" err="1"/>
              <a:t>Interossei</a:t>
            </a:r>
            <a:r>
              <a:rPr lang="en-US" b="1" dirty="0"/>
              <a:t> (4)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Adjacent sides of metatarsals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First: Medial side of proximal phalanx of second toe </a:t>
            </a:r>
          </a:p>
          <a:p>
            <a:r>
              <a:rPr lang="en-US" dirty="0"/>
              <a:t>Second to Fourth: Lateral sides of proximal phalanges of second, third, and fourth toes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Lateral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4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492981"/>
            <a:ext cx="11226800" cy="5924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Abductor </a:t>
            </a:r>
            <a:r>
              <a:rPr lang="en-US" b="1" dirty="0" err="1"/>
              <a:t>Hallucis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Medial process of calcaneal tuberosity </a:t>
            </a:r>
          </a:p>
          <a:p>
            <a:r>
              <a:rPr lang="en-US" dirty="0"/>
              <a:t>Flexor retinaculum </a:t>
            </a:r>
          </a:p>
          <a:p>
            <a:r>
              <a:rPr lang="en-US" dirty="0"/>
              <a:t>Plantar aponeurosis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Medial side of base of proximal phalanx of great toe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Medial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7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Abduct toes from second toe </a:t>
            </a:r>
          </a:p>
          <a:p>
            <a:r>
              <a:rPr lang="en-US" dirty="0"/>
              <a:t>Flex metatarsophalangeal joints </a:t>
            </a:r>
          </a:p>
          <a:p>
            <a:r>
              <a:rPr lang="en-US" dirty="0"/>
              <a:t>Extend interphalangeal joints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68" y="492981"/>
            <a:ext cx="11235266" cy="5899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67" y="492981"/>
            <a:ext cx="11243733" cy="5899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492981"/>
            <a:ext cx="11203388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87485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2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</a:t>
            </a:r>
          </a:p>
          <a:p>
            <a:r>
              <a:rPr lang="en-US" dirty="0"/>
              <a:t>Abducts great toe </a:t>
            </a:r>
          </a:p>
          <a:p>
            <a:r>
              <a:rPr lang="en-US" dirty="0"/>
              <a:t>Assists flexion of metatarsophalangeal joint of great toe </a:t>
            </a:r>
          </a:p>
          <a:p>
            <a:r>
              <a:rPr lang="en-US" dirty="0"/>
              <a:t>Supports medial longitudinal arch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Brevis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Medial process of calcaneal tuberosity </a:t>
            </a:r>
          </a:p>
          <a:p>
            <a:r>
              <a:rPr lang="en-US" dirty="0"/>
              <a:t>Plantar aponeurosis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Both sides of middle phalanges of lateral four toes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Medial plantar nerve </a:t>
            </a:r>
          </a:p>
          <a:p>
            <a:r>
              <a:rPr lang="en-US" b="1" dirty="0"/>
              <a:t>Root Value</a:t>
            </a:r>
          </a:p>
          <a:p>
            <a:r>
              <a:rPr lang="en-US" dirty="0"/>
              <a:t>S2, S3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1"/>
            <a:ext cx="11203388" cy="5923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492981"/>
            <a:ext cx="60773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65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566</Words>
  <Application>Microsoft Office PowerPoint</Application>
  <PresentationFormat>Widescreen</PresentationFormat>
  <Paragraphs>165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Garamond</vt:lpstr>
      <vt:lpstr>Organic</vt:lpstr>
      <vt:lpstr>ANATOMY THE LOWER LIMB</vt:lpstr>
      <vt:lpstr>Muscles of the Sole of the Foot</vt:lpstr>
      <vt:lpstr>CONTINUED </vt:lpstr>
      <vt:lpstr>Abductor Hallucis</vt:lpstr>
      <vt:lpstr>PowerPoint Presentation</vt:lpstr>
      <vt:lpstr>PowerPoint Presentation</vt:lpstr>
      <vt:lpstr>CONTINUED </vt:lpstr>
      <vt:lpstr>Flexor Digitorum Brevis</vt:lpstr>
      <vt:lpstr>PowerPoint Presentation</vt:lpstr>
      <vt:lpstr>PowerPoint Presentation</vt:lpstr>
      <vt:lpstr>CONTINUED </vt:lpstr>
      <vt:lpstr>Abductor Digiti Minimi</vt:lpstr>
      <vt:lpstr>PowerPoint Presentation</vt:lpstr>
      <vt:lpstr>PowerPoint Presentation</vt:lpstr>
      <vt:lpstr>CONTINUED </vt:lpstr>
      <vt:lpstr>Quadratus Plantae</vt:lpstr>
      <vt:lpstr>PowerPoint Presentation</vt:lpstr>
      <vt:lpstr>PowerPoint Presentation</vt:lpstr>
      <vt:lpstr>CONTINUED </vt:lpstr>
      <vt:lpstr>Lumbricals</vt:lpstr>
      <vt:lpstr>PowerPoint Presentation</vt:lpstr>
      <vt:lpstr>PowerPoint Presentation</vt:lpstr>
      <vt:lpstr>CONTINUED </vt:lpstr>
      <vt:lpstr>Flexor Hallucis Brevis</vt:lpstr>
      <vt:lpstr>PowerPoint Presentation</vt:lpstr>
      <vt:lpstr>PowerPoint Presentation</vt:lpstr>
      <vt:lpstr>CONTINUED </vt:lpstr>
      <vt:lpstr>Adductor Hallucis</vt:lpstr>
      <vt:lpstr>PowerPoint Presentation</vt:lpstr>
      <vt:lpstr>PowerPoint Presentation</vt:lpstr>
      <vt:lpstr>CONTINUED </vt:lpstr>
      <vt:lpstr>Flexor Digiti Minimi Brevis</vt:lpstr>
      <vt:lpstr>PowerPoint Presentation</vt:lpstr>
      <vt:lpstr>PowerPoint Presentation</vt:lpstr>
      <vt:lpstr>Plantar Interossei (3)</vt:lpstr>
      <vt:lpstr>PowerPoint Presentation</vt:lpstr>
      <vt:lpstr>CONTINUED </vt:lpstr>
      <vt:lpstr>Dorsal Interossei (4)</vt:lpstr>
      <vt:lpstr>PowerPoint Presentation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4</cp:revision>
  <dcterms:created xsi:type="dcterms:W3CDTF">2026-06-10T15:17:27Z</dcterms:created>
  <dcterms:modified xsi:type="dcterms:W3CDTF">2026-06-10T15:56:45Z</dcterms:modified>
</cp:coreProperties>
</file>