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5" r:id="rId10"/>
    <p:sldId id="268" r:id="rId11"/>
    <p:sldId id="264" r:id="rId12"/>
    <p:sldId id="266" r:id="rId13"/>
    <p:sldId id="267" r:id="rId14"/>
    <p:sldId id="278" r:id="rId15"/>
    <p:sldId id="269" r:id="rId16"/>
    <p:sldId id="270" r:id="rId17"/>
    <p:sldId id="272" r:id="rId18"/>
    <p:sldId id="279" r:id="rId19"/>
    <p:sldId id="271" r:id="rId20"/>
    <p:sldId id="273" r:id="rId21"/>
    <p:sldId id="275" r:id="rId22"/>
    <p:sldId id="280" r:id="rId23"/>
    <p:sldId id="274" r:id="rId24"/>
    <p:sldId id="276" r:id="rId25"/>
    <p:sldId id="281" r:id="rId26"/>
    <p:sldId id="297" r:id="rId27"/>
    <p:sldId id="277" r:id="rId28"/>
    <p:sldId id="282" r:id="rId29"/>
    <p:sldId id="283" r:id="rId30"/>
    <p:sldId id="298" r:id="rId31"/>
    <p:sldId id="284" r:id="rId32"/>
    <p:sldId id="285" r:id="rId33"/>
    <p:sldId id="286" r:id="rId34"/>
    <p:sldId id="299" r:id="rId35"/>
    <p:sldId id="287" r:id="rId36"/>
    <p:sldId id="290" r:id="rId37"/>
    <p:sldId id="288" r:id="rId38"/>
    <p:sldId id="291" r:id="rId39"/>
    <p:sldId id="292" r:id="rId40"/>
    <p:sldId id="293" r:id="rId41"/>
    <p:sldId id="294" r:id="rId42"/>
    <p:sldId id="295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28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LOWER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 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2" y="1415332"/>
            <a:ext cx="607736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7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1"/>
            <a:ext cx="11187485" cy="58442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964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Action</a:t>
            </a:r>
          </a:p>
          <a:p>
            <a:r>
              <a:rPr lang="en-US" dirty="0"/>
              <a:t>Flexes lateral four toes at proximal interphalangeal joints </a:t>
            </a:r>
          </a:p>
          <a:p>
            <a:r>
              <a:rPr lang="en-US" dirty="0"/>
              <a:t>Supports medial longitudinal arch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453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Abductor </a:t>
            </a:r>
            <a:r>
              <a:rPr lang="en-US" b="1" dirty="0" err="1"/>
              <a:t>Digiti</a:t>
            </a:r>
            <a:r>
              <a:rPr lang="en-US" b="1" dirty="0"/>
              <a:t> </a:t>
            </a:r>
            <a:r>
              <a:rPr lang="en-US" b="1" dirty="0" err="1"/>
              <a:t>Minimi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Origin</a:t>
            </a:r>
          </a:p>
          <a:p>
            <a:r>
              <a:rPr lang="en-US" dirty="0"/>
              <a:t>Medial and lateral processes of calcaneal tuberosity </a:t>
            </a:r>
          </a:p>
          <a:p>
            <a:r>
              <a:rPr lang="en-US" b="1" dirty="0"/>
              <a:t>Insertion</a:t>
            </a:r>
          </a:p>
          <a:p>
            <a:r>
              <a:rPr lang="en-US" dirty="0"/>
              <a:t>Lateral side of base of proximal phalanx of fifth toe </a:t>
            </a:r>
          </a:p>
          <a:p>
            <a:r>
              <a:rPr lang="en-US" b="1" dirty="0"/>
              <a:t>Nerve Supply</a:t>
            </a:r>
          </a:p>
          <a:p>
            <a:r>
              <a:rPr lang="en-US" dirty="0"/>
              <a:t>Lateral plantar nerve </a:t>
            </a:r>
          </a:p>
          <a:p>
            <a:r>
              <a:rPr lang="en-US" b="1" dirty="0"/>
              <a:t>Root Value</a:t>
            </a:r>
          </a:p>
          <a:p>
            <a:r>
              <a:rPr lang="en-US" dirty="0"/>
              <a:t>S2, S3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56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2981"/>
            <a:ext cx="11155680" cy="58998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33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1"/>
            <a:ext cx="11187485" cy="58442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31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Action</a:t>
            </a:r>
          </a:p>
          <a:p>
            <a:r>
              <a:rPr lang="en-US" dirty="0"/>
              <a:t>Abducts fifth toe </a:t>
            </a:r>
          </a:p>
          <a:p>
            <a:r>
              <a:rPr lang="en-US" dirty="0"/>
              <a:t>Assists flexion of fifth toe </a:t>
            </a:r>
          </a:p>
          <a:p>
            <a:r>
              <a:rPr lang="en-US" dirty="0"/>
              <a:t>Supports lateral longitudinal arch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779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Quadratus Plantae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Origin</a:t>
            </a:r>
          </a:p>
          <a:p>
            <a:r>
              <a:rPr lang="en-US" dirty="0"/>
              <a:t>Medial surface of calcaneus </a:t>
            </a:r>
          </a:p>
          <a:p>
            <a:r>
              <a:rPr lang="en-US" dirty="0"/>
              <a:t>Lateral surface of calcaneus </a:t>
            </a:r>
          </a:p>
          <a:p>
            <a:r>
              <a:rPr lang="en-US" b="1" dirty="0"/>
              <a:t>Insertion</a:t>
            </a:r>
          </a:p>
          <a:p>
            <a:r>
              <a:rPr lang="en-US" dirty="0"/>
              <a:t>Tendon of flexor </a:t>
            </a:r>
            <a:r>
              <a:rPr lang="en-US" dirty="0" err="1"/>
              <a:t>digitorum</a:t>
            </a:r>
            <a:r>
              <a:rPr lang="en-US" dirty="0"/>
              <a:t> longus </a:t>
            </a:r>
          </a:p>
          <a:p>
            <a:r>
              <a:rPr lang="en-US" b="1" dirty="0"/>
              <a:t>Nerve Supply</a:t>
            </a:r>
          </a:p>
          <a:p>
            <a:r>
              <a:rPr lang="en-US" dirty="0"/>
              <a:t>Lateral plantar nerve </a:t>
            </a:r>
          </a:p>
          <a:p>
            <a:r>
              <a:rPr lang="en-US" b="1" dirty="0"/>
              <a:t>Root Value</a:t>
            </a:r>
          </a:p>
          <a:p>
            <a:r>
              <a:rPr lang="en-US" dirty="0"/>
              <a:t>S2, S3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540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2981"/>
            <a:ext cx="11195437" cy="59237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69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1"/>
            <a:ext cx="11187485" cy="58442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763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Action</a:t>
            </a:r>
          </a:p>
          <a:p>
            <a:r>
              <a:rPr lang="en-US" dirty="0"/>
              <a:t>Assists flexor </a:t>
            </a:r>
            <a:r>
              <a:rPr lang="en-US" dirty="0" err="1"/>
              <a:t>digitorum</a:t>
            </a:r>
            <a:r>
              <a:rPr lang="en-US" dirty="0"/>
              <a:t> longus </a:t>
            </a:r>
          </a:p>
          <a:p>
            <a:r>
              <a:rPr lang="en-US" dirty="0"/>
              <a:t>Straightens pull of flexor </a:t>
            </a:r>
            <a:r>
              <a:rPr lang="en-US" dirty="0" err="1"/>
              <a:t>digitorum</a:t>
            </a:r>
            <a:r>
              <a:rPr lang="en-US" dirty="0"/>
              <a:t> longus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32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Muscles of the Sole of the Foot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Layers of Sole </a:t>
            </a:r>
            <a:r>
              <a:rPr lang="en-US" b="1" dirty="0" smtClean="0"/>
              <a:t>Muscles</a:t>
            </a:r>
          </a:p>
          <a:p>
            <a:r>
              <a:rPr lang="en-US" b="1" dirty="0" smtClean="0"/>
              <a:t>First </a:t>
            </a:r>
            <a:r>
              <a:rPr lang="en-US" b="1" dirty="0"/>
              <a:t>Layer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Abductor </a:t>
            </a:r>
            <a:r>
              <a:rPr lang="en-US" dirty="0" err="1"/>
              <a:t>Hallucis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Flexor </a:t>
            </a:r>
            <a:r>
              <a:rPr lang="en-US" dirty="0" err="1"/>
              <a:t>Digitorum</a:t>
            </a:r>
            <a:r>
              <a:rPr lang="en-US" dirty="0"/>
              <a:t> Brevis </a:t>
            </a:r>
          </a:p>
          <a:p>
            <a:pPr lvl="1"/>
            <a:r>
              <a:rPr lang="en-US" dirty="0"/>
              <a:t>Abductor </a:t>
            </a:r>
            <a:r>
              <a:rPr lang="en-US" dirty="0" err="1"/>
              <a:t>Digiti</a:t>
            </a:r>
            <a:r>
              <a:rPr lang="en-US" dirty="0"/>
              <a:t> </a:t>
            </a:r>
            <a:r>
              <a:rPr lang="en-US" dirty="0" err="1"/>
              <a:t>Minimi</a:t>
            </a:r>
            <a:r>
              <a:rPr lang="en-US" dirty="0"/>
              <a:t> </a:t>
            </a:r>
          </a:p>
          <a:p>
            <a:r>
              <a:rPr lang="en-US" b="1" dirty="0"/>
              <a:t>Second Layer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Quadratus Plantae </a:t>
            </a:r>
          </a:p>
          <a:p>
            <a:pPr lvl="1"/>
            <a:r>
              <a:rPr lang="en-US" dirty="0" err="1"/>
              <a:t>Lumbricals</a:t>
            </a:r>
            <a:r>
              <a:rPr lang="en-US" dirty="0"/>
              <a:t> (4) </a:t>
            </a:r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0953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Lumbricals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Origin</a:t>
            </a:r>
          </a:p>
          <a:p>
            <a:r>
              <a:rPr lang="en-US" dirty="0"/>
              <a:t>Tendons of flexor </a:t>
            </a:r>
            <a:r>
              <a:rPr lang="en-US" dirty="0" err="1"/>
              <a:t>digitorum</a:t>
            </a:r>
            <a:r>
              <a:rPr lang="en-US" dirty="0"/>
              <a:t> longus </a:t>
            </a:r>
          </a:p>
          <a:p>
            <a:r>
              <a:rPr lang="en-US" b="1" dirty="0"/>
              <a:t>Insertion</a:t>
            </a:r>
          </a:p>
          <a:p>
            <a:r>
              <a:rPr lang="en-US" dirty="0"/>
              <a:t>Medial side of extensor expansions of lateral four toes </a:t>
            </a:r>
          </a:p>
          <a:p>
            <a:r>
              <a:rPr lang="en-US" b="1" dirty="0"/>
              <a:t>Nerve Supply</a:t>
            </a:r>
          </a:p>
          <a:p>
            <a:r>
              <a:rPr lang="en-US" dirty="0"/>
              <a:t>First </a:t>
            </a:r>
            <a:r>
              <a:rPr lang="en-US" dirty="0" err="1"/>
              <a:t>lumbrical</a:t>
            </a:r>
            <a:r>
              <a:rPr lang="en-US" dirty="0"/>
              <a:t>: Medial plantar nerve </a:t>
            </a:r>
          </a:p>
          <a:p>
            <a:r>
              <a:rPr lang="en-US" dirty="0"/>
              <a:t>Second, third, and fourth </a:t>
            </a:r>
            <a:r>
              <a:rPr lang="en-US" dirty="0" err="1"/>
              <a:t>lumbricals</a:t>
            </a:r>
            <a:r>
              <a:rPr lang="en-US" dirty="0"/>
              <a:t>: Lateral plantar nerve </a:t>
            </a:r>
          </a:p>
          <a:p>
            <a:r>
              <a:rPr lang="en-US" b="1" dirty="0"/>
              <a:t>Root Value</a:t>
            </a:r>
          </a:p>
          <a:p>
            <a:r>
              <a:rPr lang="en-US" dirty="0"/>
              <a:t>S2, S3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407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1" y="492981"/>
            <a:ext cx="11163631" cy="58601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591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1"/>
            <a:ext cx="11187485" cy="58442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4644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Action</a:t>
            </a:r>
          </a:p>
          <a:p>
            <a:r>
              <a:rPr lang="en-US" dirty="0"/>
              <a:t>Flex metatarsophalangeal joints </a:t>
            </a:r>
          </a:p>
          <a:p>
            <a:r>
              <a:rPr lang="en-US" dirty="0"/>
              <a:t>Extend interphalangeal joints of lateral four toes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70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Flexor </a:t>
            </a:r>
            <a:r>
              <a:rPr lang="en-US" b="1" dirty="0" err="1"/>
              <a:t>Hallucis</a:t>
            </a:r>
            <a:r>
              <a:rPr lang="en-US" b="1" dirty="0"/>
              <a:t> Brevis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Origin</a:t>
            </a:r>
          </a:p>
          <a:p>
            <a:r>
              <a:rPr lang="en-US" dirty="0"/>
              <a:t>Plantar surfaces of cuboid and lateral cuneiform </a:t>
            </a:r>
          </a:p>
          <a:p>
            <a:r>
              <a:rPr lang="en-US" b="1" dirty="0"/>
              <a:t>Insertion</a:t>
            </a:r>
          </a:p>
          <a:p>
            <a:r>
              <a:rPr lang="en-US" dirty="0"/>
              <a:t>Medial and lateral sides of base of proximal phalanx of great toe </a:t>
            </a:r>
          </a:p>
          <a:p>
            <a:r>
              <a:rPr lang="en-US" dirty="0"/>
              <a:t>Through medial and lateral sesamoid bones </a:t>
            </a:r>
          </a:p>
          <a:p>
            <a:r>
              <a:rPr lang="en-US" b="1" dirty="0"/>
              <a:t>Nerve Supply</a:t>
            </a:r>
          </a:p>
          <a:p>
            <a:r>
              <a:rPr lang="en-US" dirty="0"/>
              <a:t>Medial plantar nerve </a:t>
            </a:r>
          </a:p>
          <a:p>
            <a:r>
              <a:rPr lang="en-US" b="1" dirty="0"/>
              <a:t>Root Value</a:t>
            </a:r>
          </a:p>
          <a:p>
            <a:r>
              <a:rPr lang="en-US" dirty="0"/>
              <a:t>S2, S3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04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1"/>
            <a:ext cx="11235193" cy="5876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0549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1"/>
            <a:ext cx="11187485" cy="58442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4603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Action</a:t>
            </a:r>
          </a:p>
          <a:p>
            <a:r>
              <a:rPr lang="en-US" dirty="0"/>
              <a:t>Flexes metatarsophalangeal joint of great toe </a:t>
            </a:r>
          </a:p>
          <a:p>
            <a:r>
              <a:rPr lang="en-US" dirty="0"/>
              <a:t>Supports medial longitudinal arch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47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Adductor </a:t>
            </a:r>
            <a:r>
              <a:rPr lang="en-US" b="1" dirty="0" err="1"/>
              <a:t>Hallucis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Origin</a:t>
            </a:r>
          </a:p>
          <a:p>
            <a:r>
              <a:rPr lang="en-US" b="1" dirty="0"/>
              <a:t>Oblique Head</a:t>
            </a:r>
          </a:p>
          <a:p>
            <a:r>
              <a:rPr lang="en-US" dirty="0"/>
              <a:t>Bases of 2nd, 3rd, and 4th metatarsals </a:t>
            </a:r>
          </a:p>
          <a:p>
            <a:r>
              <a:rPr lang="en-US" b="1" dirty="0" smtClean="0"/>
              <a:t>Transverse </a:t>
            </a:r>
            <a:r>
              <a:rPr lang="en-US" b="1" dirty="0"/>
              <a:t>Head</a:t>
            </a:r>
          </a:p>
          <a:p>
            <a:r>
              <a:rPr lang="en-US" dirty="0"/>
              <a:t>Plantar ligaments of metatarsophalangeal joints of lateral three toes </a:t>
            </a:r>
          </a:p>
          <a:p>
            <a:r>
              <a:rPr lang="en-US" b="1" dirty="0"/>
              <a:t>Insertion</a:t>
            </a:r>
          </a:p>
          <a:p>
            <a:r>
              <a:rPr lang="en-US" dirty="0"/>
              <a:t>Lateral side of base of proximal phalanx of great toe </a:t>
            </a:r>
          </a:p>
          <a:p>
            <a:r>
              <a:rPr lang="en-US" b="1" dirty="0"/>
              <a:t>Nerve Supply</a:t>
            </a:r>
          </a:p>
          <a:p>
            <a:r>
              <a:rPr lang="en-US" dirty="0"/>
              <a:t>Deep branch of lateral plantar nerve </a:t>
            </a:r>
          </a:p>
          <a:p>
            <a:r>
              <a:rPr lang="en-US" b="1" dirty="0"/>
              <a:t>Root Value</a:t>
            </a:r>
          </a:p>
          <a:p>
            <a:r>
              <a:rPr lang="en-US" dirty="0"/>
              <a:t>S2, S3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307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321" y="492982"/>
            <a:ext cx="11251096" cy="58753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454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Third Layer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Flexor </a:t>
            </a:r>
            <a:r>
              <a:rPr lang="en-US" dirty="0" err="1"/>
              <a:t>Hallucis</a:t>
            </a:r>
            <a:r>
              <a:rPr lang="en-US" dirty="0"/>
              <a:t> Brevis </a:t>
            </a:r>
          </a:p>
          <a:p>
            <a:pPr lvl="1"/>
            <a:r>
              <a:rPr lang="en-US" dirty="0"/>
              <a:t>Adductor </a:t>
            </a:r>
            <a:r>
              <a:rPr lang="en-US" dirty="0" err="1"/>
              <a:t>Hallucis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Flexor </a:t>
            </a:r>
            <a:r>
              <a:rPr lang="en-US" dirty="0" err="1"/>
              <a:t>Digiti</a:t>
            </a:r>
            <a:r>
              <a:rPr lang="en-US" dirty="0"/>
              <a:t> </a:t>
            </a:r>
            <a:r>
              <a:rPr lang="en-US" dirty="0" err="1"/>
              <a:t>Minimi</a:t>
            </a:r>
            <a:r>
              <a:rPr lang="en-US" dirty="0"/>
              <a:t> Brevis </a:t>
            </a:r>
          </a:p>
          <a:p>
            <a:r>
              <a:rPr lang="en-US" b="1" dirty="0"/>
              <a:t>Fourth Layer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Plantar </a:t>
            </a:r>
            <a:r>
              <a:rPr lang="en-US" dirty="0" err="1"/>
              <a:t>Interossei</a:t>
            </a:r>
            <a:r>
              <a:rPr lang="en-US" dirty="0"/>
              <a:t> (3) </a:t>
            </a:r>
          </a:p>
          <a:p>
            <a:pPr lvl="1"/>
            <a:r>
              <a:rPr lang="en-US" dirty="0"/>
              <a:t>Dorsal </a:t>
            </a:r>
            <a:r>
              <a:rPr lang="en-US" dirty="0" err="1"/>
              <a:t>Interossei</a:t>
            </a:r>
            <a:r>
              <a:rPr lang="en-US" dirty="0"/>
              <a:t> (4)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378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1"/>
            <a:ext cx="11187485" cy="58442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5237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Action</a:t>
            </a:r>
          </a:p>
          <a:p>
            <a:r>
              <a:rPr lang="en-US" dirty="0"/>
              <a:t>Adducts great toe </a:t>
            </a:r>
          </a:p>
          <a:p>
            <a:r>
              <a:rPr lang="en-US" dirty="0"/>
              <a:t>Assists flexion of great toe </a:t>
            </a:r>
          </a:p>
          <a:p>
            <a:r>
              <a:rPr lang="en-US" dirty="0"/>
              <a:t>Helps maintain transverse arch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1420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Flexor </a:t>
            </a:r>
            <a:r>
              <a:rPr lang="en-US" b="1" dirty="0" err="1"/>
              <a:t>Digiti</a:t>
            </a:r>
            <a:r>
              <a:rPr lang="en-US" b="1" dirty="0"/>
              <a:t> </a:t>
            </a:r>
            <a:r>
              <a:rPr lang="en-US" b="1" dirty="0" err="1"/>
              <a:t>Minimi</a:t>
            </a:r>
            <a:r>
              <a:rPr lang="en-US" b="1" dirty="0"/>
              <a:t> Brevis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Origin</a:t>
            </a:r>
          </a:p>
          <a:p>
            <a:r>
              <a:rPr lang="en-US" dirty="0"/>
              <a:t>Base of fifth metatarsal </a:t>
            </a:r>
          </a:p>
          <a:p>
            <a:r>
              <a:rPr lang="en-US" b="1" dirty="0"/>
              <a:t>Insertion</a:t>
            </a:r>
          </a:p>
          <a:p>
            <a:r>
              <a:rPr lang="en-US" dirty="0"/>
              <a:t>Lateral side of base of proximal phalanx of fifth toe </a:t>
            </a:r>
          </a:p>
          <a:p>
            <a:r>
              <a:rPr lang="en-US" b="1" dirty="0"/>
              <a:t>Nerve Supply</a:t>
            </a:r>
          </a:p>
          <a:p>
            <a:r>
              <a:rPr lang="en-US" dirty="0"/>
              <a:t>Superficial branch of lateral plantar nerve </a:t>
            </a:r>
          </a:p>
          <a:p>
            <a:r>
              <a:rPr lang="en-US" b="1" dirty="0"/>
              <a:t>Root Value</a:t>
            </a:r>
          </a:p>
          <a:p>
            <a:r>
              <a:rPr lang="en-US" dirty="0"/>
              <a:t>S2, S3 </a:t>
            </a:r>
          </a:p>
          <a:p>
            <a:r>
              <a:rPr lang="en-US" b="1" dirty="0"/>
              <a:t>Action</a:t>
            </a:r>
          </a:p>
          <a:p>
            <a:r>
              <a:rPr lang="en-US" dirty="0"/>
              <a:t>Flexes metatarsophalangeal joint of fifth toe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478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067" y="492981"/>
            <a:ext cx="11235266" cy="58993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208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1"/>
            <a:ext cx="11187485" cy="58442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761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Plantar </a:t>
            </a:r>
            <a:r>
              <a:rPr lang="en-US" b="1" dirty="0" err="1"/>
              <a:t>Interossei</a:t>
            </a:r>
            <a:r>
              <a:rPr lang="en-US" b="1" dirty="0"/>
              <a:t> (3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Origin</a:t>
            </a:r>
            <a:endParaRPr lang="en-US" b="1" dirty="0"/>
          </a:p>
          <a:p>
            <a:r>
              <a:rPr lang="en-US" dirty="0"/>
              <a:t>Medial sides of metatarsals 3, 4, and 5 </a:t>
            </a:r>
          </a:p>
          <a:p>
            <a:r>
              <a:rPr lang="en-US" b="1" dirty="0"/>
              <a:t>Insertion</a:t>
            </a:r>
          </a:p>
          <a:p>
            <a:r>
              <a:rPr lang="en-US" dirty="0"/>
              <a:t>Medial sides of bases of proximal phalanges of toes 3, 4, and 5 </a:t>
            </a:r>
          </a:p>
          <a:p>
            <a:r>
              <a:rPr lang="en-US" b="1" dirty="0"/>
              <a:t>Nerve Supply</a:t>
            </a:r>
          </a:p>
          <a:p>
            <a:r>
              <a:rPr lang="en-US" dirty="0"/>
              <a:t>Lateral plantar nerve </a:t>
            </a:r>
          </a:p>
          <a:p>
            <a:r>
              <a:rPr lang="en-US" b="1" dirty="0"/>
              <a:t>Root Value</a:t>
            </a:r>
          </a:p>
          <a:p>
            <a:r>
              <a:rPr lang="en-US" dirty="0"/>
              <a:t>S2, S3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552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2600" y="492981"/>
            <a:ext cx="11243733" cy="590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1414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Action</a:t>
            </a:r>
          </a:p>
          <a:p>
            <a:r>
              <a:rPr lang="en-US" dirty="0"/>
              <a:t>Adduct toes toward second toe </a:t>
            </a:r>
          </a:p>
          <a:p>
            <a:r>
              <a:rPr lang="en-US" dirty="0"/>
              <a:t>Flex metatarsophalangeal joints </a:t>
            </a:r>
          </a:p>
          <a:p>
            <a:r>
              <a:rPr lang="en-US" dirty="0"/>
              <a:t>Extend interphalangeal joints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428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Dorsal </a:t>
            </a:r>
            <a:r>
              <a:rPr lang="en-US" b="1" dirty="0" err="1"/>
              <a:t>Interossei</a:t>
            </a:r>
            <a:r>
              <a:rPr lang="en-US" b="1" dirty="0"/>
              <a:t> (4)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Origin</a:t>
            </a:r>
            <a:endParaRPr lang="en-US" b="1" dirty="0"/>
          </a:p>
          <a:p>
            <a:r>
              <a:rPr lang="en-US" dirty="0"/>
              <a:t>Adjacent sides of metatarsals </a:t>
            </a:r>
          </a:p>
          <a:p>
            <a:r>
              <a:rPr lang="en-US" b="1" dirty="0"/>
              <a:t>Insertion</a:t>
            </a:r>
          </a:p>
          <a:p>
            <a:r>
              <a:rPr lang="en-US" dirty="0"/>
              <a:t>First: Medial side of proximal phalanx of second toe </a:t>
            </a:r>
          </a:p>
          <a:p>
            <a:r>
              <a:rPr lang="en-US" dirty="0"/>
              <a:t>Second to Fourth: Lateral sides of proximal phalanges of second, third, and fourth toes </a:t>
            </a:r>
          </a:p>
          <a:p>
            <a:r>
              <a:rPr lang="en-US" b="1" dirty="0"/>
              <a:t>Nerve Supply</a:t>
            </a:r>
          </a:p>
          <a:p>
            <a:r>
              <a:rPr lang="en-US" dirty="0"/>
              <a:t>Lateral plantar nerve </a:t>
            </a:r>
          </a:p>
          <a:p>
            <a:r>
              <a:rPr lang="en-US" b="1" dirty="0"/>
              <a:t>Root Value</a:t>
            </a:r>
          </a:p>
          <a:p>
            <a:r>
              <a:rPr lang="en-US" dirty="0"/>
              <a:t>S2, S3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144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600" y="492981"/>
            <a:ext cx="11226800" cy="59247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47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Abductor </a:t>
            </a:r>
            <a:r>
              <a:rPr lang="en-US" b="1" dirty="0" err="1"/>
              <a:t>Hallucis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Origin</a:t>
            </a:r>
          </a:p>
          <a:p>
            <a:r>
              <a:rPr lang="en-US" dirty="0"/>
              <a:t>Medial process of calcaneal tuberosity </a:t>
            </a:r>
          </a:p>
          <a:p>
            <a:r>
              <a:rPr lang="en-US" dirty="0"/>
              <a:t>Flexor retinaculum </a:t>
            </a:r>
          </a:p>
          <a:p>
            <a:r>
              <a:rPr lang="en-US" dirty="0"/>
              <a:t>Plantar aponeurosis </a:t>
            </a:r>
          </a:p>
          <a:p>
            <a:r>
              <a:rPr lang="en-US" b="1" dirty="0"/>
              <a:t>Insertion</a:t>
            </a:r>
          </a:p>
          <a:p>
            <a:r>
              <a:rPr lang="en-US" dirty="0"/>
              <a:t>Medial side of base of proximal phalanx of great toe </a:t>
            </a:r>
          </a:p>
          <a:p>
            <a:r>
              <a:rPr lang="en-US" b="1" dirty="0"/>
              <a:t>Nerve Supply</a:t>
            </a:r>
          </a:p>
          <a:p>
            <a:r>
              <a:rPr lang="en-US" dirty="0"/>
              <a:t>Medial plantar nerve </a:t>
            </a:r>
          </a:p>
          <a:p>
            <a:r>
              <a:rPr lang="en-US" b="1" dirty="0"/>
              <a:t>Root Value</a:t>
            </a:r>
          </a:p>
          <a:p>
            <a:r>
              <a:rPr lang="en-US" dirty="0"/>
              <a:t>S2, S3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5176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Action</a:t>
            </a:r>
          </a:p>
          <a:p>
            <a:r>
              <a:rPr lang="en-US" dirty="0"/>
              <a:t>Abduct toes from second toe </a:t>
            </a:r>
          </a:p>
          <a:p>
            <a:r>
              <a:rPr lang="en-US" dirty="0"/>
              <a:t>Flex metatarsophalangeal joints </a:t>
            </a:r>
          </a:p>
          <a:p>
            <a:r>
              <a:rPr lang="en-US" dirty="0"/>
              <a:t>Extend interphalangeal joints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632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668" y="492981"/>
            <a:ext cx="11235266" cy="58993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042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667" y="492981"/>
            <a:ext cx="11243733" cy="58993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228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6" y="492981"/>
            <a:ext cx="11203388" cy="58680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440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1"/>
            <a:ext cx="11187485" cy="58442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821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Action</a:t>
            </a:r>
          </a:p>
          <a:p>
            <a:r>
              <a:rPr lang="en-US" dirty="0"/>
              <a:t>Abducts great toe </a:t>
            </a:r>
          </a:p>
          <a:p>
            <a:r>
              <a:rPr lang="en-US" dirty="0"/>
              <a:t>Assists flexion of metatarsophalangeal joint of great toe </a:t>
            </a:r>
          </a:p>
          <a:p>
            <a:r>
              <a:rPr lang="en-US" dirty="0"/>
              <a:t>Supports medial longitudinal arch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39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Flexor </a:t>
            </a:r>
            <a:r>
              <a:rPr lang="en-US" b="1" dirty="0" err="1"/>
              <a:t>Digitorum</a:t>
            </a:r>
            <a:r>
              <a:rPr lang="en-US" b="1" dirty="0"/>
              <a:t> Brevis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Origin</a:t>
            </a:r>
          </a:p>
          <a:p>
            <a:r>
              <a:rPr lang="en-US" dirty="0"/>
              <a:t>Medial process of calcaneal tuberosity </a:t>
            </a:r>
          </a:p>
          <a:p>
            <a:r>
              <a:rPr lang="en-US" dirty="0"/>
              <a:t>Plantar aponeurosis </a:t>
            </a:r>
          </a:p>
          <a:p>
            <a:r>
              <a:rPr lang="en-US" b="1" dirty="0"/>
              <a:t>Insertion</a:t>
            </a:r>
          </a:p>
          <a:p>
            <a:r>
              <a:rPr lang="en-US" dirty="0"/>
              <a:t>Both sides of middle phalanges of lateral four toes </a:t>
            </a:r>
          </a:p>
          <a:p>
            <a:r>
              <a:rPr lang="en-US" b="1" dirty="0"/>
              <a:t>Nerve Supply</a:t>
            </a:r>
          </a:p>
          <a:p>
            <a:r>
              <a:rPr lang="en-US" dirty="0"/>
              <a:t>Medial plantar nerve </a:t>
            </a:r>
          </a:p>
          <a:p>
            <a:r>
              <a:rPr lang="en-US" b="1" dirty="0"/>
              <a:t>Root Value</a:t>
            </a:r>
          </a:p>
          <a:p>
            <a:r>
              <a:rPr lang="en-US" dirty="0"/>
              <a:t>S2, S3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09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2981"/>
            <a:ext cx="11203388" cy="59237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2981"/>
            <a:ext cx="60773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5658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</TotalTime>
  <Words>566</Words>
  <Application>Microsoft Office PowerPoint</Application>
  <PresentationFormat>Widescreen</PresentationFormat>
  <Paragraphs>165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Arial</vt:lpstr>
      <vt:lpstr>Garamond</vt:lpstr>
      <vt:lpstr>Organic</vt:lpstr>
      <vt:lpstr>ANATOMY THE LOWER LIMB</vt:lpstr>
      <vt:lpstr>Muscles of the Sole of the Foot</vt:lpstr>
      <vt:lpstr>CONTINUED </vt:lpstr>
      <vt:lpstr>Abductor Hallucis</vt:lpstr>
      <vt:lpstr>PowerPoint Presentation</vt:lpstr>
      <vt:lpstr>PowerPoint Presentation</vt:lpstr>
      <vt:lpstr>CONTINUED </vt:lpstr>
      <vt:lpstr>Flexor Digitorum Brevis</vt:lpstr>
      <vt:lpstr>PowerPoint Presentation</vt:lpstr>
      <vt:lpstr>PowerPoint Presentation</vt:lpstr>
      <vt:lpstr>CONTINUED </vt:lpstr>
      <vt:lpstr>Abductor Digiti Minimi</vt:lpstr>
      <vt:lpstr>PowerPoint Presentation</vt:lpstr>
      <vt:lpstr>PowerPoint Presentation</vt:lpstr>
      <vt:lpstr>CONTINUED </vt:lpstr>
      <vt:lpstr>Quadratus Plantae</vt:lpstr>
      <vt:lpstr>PowerPoint Presentation</vt:lpstr>
      <vt:lpstr>PowerPoint Presentation</vt:lpstr>
      <vt:lpstr>CONTINUED </vt:lpstr>
      <vt:lpstr>Lumbricals</vt:lpstr>
      <vt:lpstr>PowerPoint Presentation</vt:lpstr>
      <vt:lpstr>PowerPoint Presentation</vt:lpstr>
      <vt:lpstr>CONTINUED </vt:lpstr>
      <vt:lpstr>Flexor Hallucis Brevis</vt:lpstr>
      <vt:lpstr>PowerPoint Presentation</vt:lpstr>
      <vt:lpstr>PowerPoint Presentation</vt:lpstr>
      <vt:lpstr>CONTINUED </vt:lpstr>
      <vt:lpstr>Adductor Hallucis</vt:lpstr>
      <vt:lpstr>PowerPoint Presentation</vt:lpstr>
      <vt:lpstr>PowerPoint Presentation</vt:lpstr>
      <vt:lpstr>CONTINUED </vt:lpstr>
      <vt:lpstr>Flexor Digiti Minimi Brevis</vt:lpstr>
      <vt:lpstr>PowerPoint Presentation</vt:lpstr>
      <vt:lpstr>PowerPoint Presentation</vt:lpstr>
      <vt:lpstr>Plantar Interossei (3)</vt:lpstr>
      <vt:lpstr>PowerPoint Presentation</vt:lpstr>
      <vt:lpstr>CONTINUED </vt:lpstr>
      <vt:lpstr>Dorsal Interossei (4)</vt:lpstr>
      <vt:lpstr>PowerPoint Presentation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LOWER LIMB</dc:title>
  <dc:creator>Moorche</dc:creator>
  <cp:lastModifiedBy>Moorche</cp:lastModifiedBy>
  <cp:revision>4</cp:revision>
  <dcterms:created xsi:type="dcterms:W3CDTF">2026-06-10T15:17:27Z</dcterms:created>
  <dcterms:modified xsi:type="dcterms:W3CDTF">2026-06-10T15:56:45Z</dcterms:modified>
</cp:coreProperties>
</file>