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REGIONAL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73" y="1415332"/>
            <a:ext cx="647492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0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1"/>
            <a:ext cx="11211339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4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1"/>
            <a:ext cx="11179534" cy="5844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Deep circumflex iliac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</a:t>
            </a:r>
            <a:r>
              <a:rPr lang="en-US" dirty="0"/>
              <a:t>of the external iliac artery. </a:t>
            </a:r>
          </a:p>
          <a:p>
            <a:r>
              <a:rPr lang="en-US" dirty="0"/>
              <a:t>Runs upward and laterally toward the anterior superior iliac spine.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1" y="485032"/>
            <a:ext cx="11227240" cy="5883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2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posterior intercostal arteries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</a:t>
            </a:r>
            <a:r>
              <a:rPr lang="en-US" dirty="0"/>
              <a:t>the lateral abdominal wall.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Veins of the Anterolateral Abdominal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Superficial </a:t>
            </a:r>
            <a:r>
              <a:rPr lang="en-US" dirty="0"/>
              <a:t>veins form a network around the </a:t>
            </a:r>
            <a:r>
              <a:rPr lang="en-US" b="1" dirty="0"/>
              <a:t>umbilicus</a:t>
            </a:r>
            <a:r>
              <a:rPr lang="en-US" dirty="0"/>
              <a:t>. </a:t>
            </a:r>
          </a:p>
          <a:p>
            <a:r>
              <a:rPr lang="en-US" dirty="0"/>
              <a:t>Veins above the umbilicus drain into the </a:t>
            </a:r>
            <a:r>
              <a:rPr lang="en-US" b="1" dirty="0"/>
              <a:t>axillary vein</a:t>
            </a:r>
            <a:r>
              <a:rPr lang="en-US" dirty="0"/>
              <a:t> via the lateral thoracic vein. </a:t>
            </a:r>
          </a:p>
          <a:p>
            <a:r>
              <a:rPr lang="en-US" dirty="0"/>
              <a:t>Veins below the umbilicus drain into the </a:t>
            </a:r>
            <a:r>
              <a:rPr lang="en-US" b="1" dirty="0"/>
              <a:t>femoral vein</a:t>
            </a:r>
            <a:r>
              <a:rPr lang="en-US" dirty="0"/>
              <a:t> via the great saphenous vein.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6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1"/>
            <a:ext cx="11203387" cy="589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1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53226"/>
            <a:ext cx="11155680" cy="5868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Nerve Supply of the Anterolateral Abdominal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Supplied </a:t>
            </a:r>
            <a:r>
              <a:rPr lang="en-US" dirty="0"/>
              <a:t>by anterior rami of </a:t>
            </a:r>
            <a:r>
              <a:rPr lang="en-US" b="1" dirty="0"/>
              <a:t>T7–T12</a:t>
            </a:r>
            <a:r>
              <a:rPr lang="en-US" dirty="0"/>
              <a:t> and </a:t>
            </a:r>
            <a:r>
              <a:rPr lang="en-US" b="1" dirty="0"/>
              <a:t>L1</a:t>
            </a:r>
            <a:r>
              <a:rPr lang="en-US" dirty="0"/>
              <a:t> nerves. </a:t>
            </a:r>
          </a:p>
          <a:p>
            <a:r>
              <a:rPr lang="en-US" dirty="0"/>
              <a:t>Thoracic nerves are continuations of the lower five intercostal nerves and the subcostal nerve. </a:t>
            </a:r>
          </a:p>
          <a:p>
            <a:r>
              <a:rPr lang="en-US" dirty="0"/>
              <a:t>Nerves run between the </a:t>
            </a:r>
            <a:r>
              <a:rPr lang="en-US" b="1" dirty="0"/>
              <a:t>internal oblique</a:t>
            </a:r>
            <a:r>
              <a:rPr lang="en-US" dirty="0"/>
              <a:t> and </a:t>
            </a:r>
            <a:r>
              <a:rPr lang="en-US" b="1" dirty="0" err="1"/>
              <a:t>transversus</a:t>
            </a:r>
            <a:r>
              <a:rPr lang="en-US" b="1" dirty="0"/>
              <a:t> abdominis</a:t>
            </a:r>
            <a:r>
              <a:rPr lang="en-US" dirty="0"/>
              <a:t> muscles. </a:t>
            </a:r>
          </a:p>
          <a:p>
            <a:r>
              <a:rPr lang="en-US" dirty="0"/>
              <a:t>Supply: </a:t>
            </a:r>
          </a:p>
          <a:p>
            <a:pPr lvl="1"/>
            <a:r>
              <a:rPr lang="en-US" dirty="0"/>
              <a:t>Skin of the anterolateral abdominal wall </a:t>
            </a:r>
          </a:p>
          <a:p>
            <a:pPr lvl="1"/>
            <a:r>
              <a:rPr lang="en-US" dirty="0"/>
              <a:t>Abdominal muscles </a:t>
            </a:r>
          </a:p>
          <a:p>
            <a:pPr lvl="1"/>
            <a:r>
              <a:rPr lang="en-US" dirty="0"/>
              <a:t>Parietal peritoneum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1"/>
            <a:ext cx="11163631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9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T7–T12 nerves</a:t>
            </a:r>
            <a:r>
              <a:rPr lang="en-US" dirty="0"/>
              <a:t> pierce the rectus sheath to supply the </a:t>
            </a:r>
            <a:r>
              <a:rPr lang="en-US" b="1" dirty="0"/>
              <a:t>rectus abdominis</a:t>
            </a:r>
            <a:r>
              <a:rPr lang="en-US" dirty="0"/>
              <a:t> and </a:t>
            </a:r>
            <a:r>
              <a:rPr lang="en-US" b="1" dirty="0" err="1"/>
              <a:t>pyramidalis</a:t>
            </a:r>
            <a:r>
              <a:rPr lang="en-US" b="1" dirty="0"/>
              <a:t> (T12 only)</a:t>
            </a:r>
            <a:r>
              <a:rPr lang="en-US" dirty="0"/>
              <a:t>. </a:t>
            </a:r>
          </a:p>
          <a:p>
            <a:r>
              <a:rPr lang="en-US" b="1" dirty="0"/>
              <a:t>L1 nerve</a:t>
            </a:r>
            <a:r>
              <a:rPr lang="en-US" dirty="0"/>
              <a:t> divides into: </a:t>
            </a:r>
          </a:p>
          <a:p>
            <a:pPr lvl="1"/>
            <a:r>
              <a:rPr lang="en-US" b="1" dirty="0" err="1"/>
              <a:t>Iliohypogastric</a:t>
            </a:r>
            <a:r>
              <a:rPr lang="en-US" b="1" dirty="0"/>
              <a:t> nerve</a:t>
            </a:r>
            <a:r>
              <a:rPr lang="en-US" dirty="0"/>
              <a:t> </a:t>
            </a:r>
          </a:p>
          <a:p>
            <a:pPr lvl="1"/>
            <a:r>
              <a:rPr lang="en-US" b="1" dirty="0" err="1"/>
              <a:t>Ilioinguinal</a:t>
            </a:r>
            <a:r>
              <a:rPr lang="en-US" b="1" dirty="0"/>
              <a:t> nerve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1"/>
            <a:ext cx="11163631" cy="587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Arteries of the Anterolateral Abdominal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Superior epigastric </a:t>
            </a:r>
            <a:r>
              <a:rPr lang="en-US" dirty="0" smtClean="0"/>
              <a:t>artery</a:t>
            </a:r>
          </a:p>
          <a:p>
            <a:r>
              <a:rPr lang="en-US" dirty="0"/>
              <a:t>Inferior epigastric </a:t>
            </a:r>
            <a:r>
              <a:rPr lang="en-US" dirty="0" smtClean="0"/>
              <a:t>artery</a:t>
            </a:r>
          </a:p>
          <a:p>
            <a:r>
              <a:rPr lang="en-US" dirty="0"/>
              <a:t>Deep circumflex iliac </a:t>
            </a:r>
            <a:r>
              <a:rPr lang="en-US" dirty="0" smtClean="0"/>
              <a:t>artery</a:t>
            </a:r>
          </a:p>
          <a:p>
            <a:r>
              <a:rPr lang="en-US" dirty="0"/>
              <a:t>Lower posterior intercostal arteries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Superior epigastric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Terminal </a:t>
            </a:r>
            <a:r>
              <a:rPr lang="en-US" dirty="0"/>
              <a:t>branch of the internal thoracic artery. </a:t>
            </a:r>
          </a:p>
          <a:p>
            <a:r>
              <a:rPr lang="en-US" dirty="0"/>
              <a:t>Enters the rectus sheath and supplies the upper abdominal wall. </a:t>
            </a:r>
          </a:p>
          <a:p>
            <a:r>
              <a:rPr lang="en-US" dirty="0"/>
              <a:t>Anastomoses with the inferior epigastric artery.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3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7" y="485031"/>
            <a:ext cx="11211339" cy="5891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1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Inferior epigastric artery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Branch </a:t>
            </a:r>
            <a:r>
              <a:rPr lang="en-US" dirty="0"/>
              <a:t>of the external iliac artery. </a:t>
            </a:r>
          </a:p>
          <a:p>
            <a:r>
              <a:rPr lang="en-US" dirty="0"/>
              <a:t>Enters the rectus sheath below the arcuate line. </a:t>
            </a:r>
          </a:p>
          <a:p>
            <a:r>
              <a:rPr lang="en-US" dirty="0"/>
              <a:t>Supplies the lower central abdominal wall.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40" y="485031"/>
            <a:ext cx="647492" cy="49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06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245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REGIONAL ANATOMY</vt:lpstr>
      <vt:lpstr>Nerve Supply of the Anterolateral Abdominal Wall</vt:lpstr>
      <vt:lpstr>PowerPoint Presentation</vt:lpstr>
      <vt:lpstr>CONTINUED </vt:lpstr>
      <vt:lpstr>PowerPoint Presentation</vt:lpstr>
      <vt:lpstr>Arteries of the Anterolateral Abdominal Wall</vt:lpstr>
      <vt:lpstr>Superior epigastric artery</vt:lpstr>
      <vt:lpstr>PowerPoint Presentation</vt:lpstr>
      <vt:lpstr>Inferior epigastric artery</vt:lpstr>
      <vt:lpstr>PowerPoint Presentation</vt:lpstr>
      <vt:lpstr>PowerPoint Presentation</vt:lpstr>
      <vt:lpstr>Deep circumflex iliac artery</vt:lpstr>
      <vt:lpstr>PowerPoint Presentation</vt:lpstr>
      <vt:lpstr>Lower posterior intercostal arteries</vt:lpstr>
      <vt:lpstr>Veins of the Anterolateral Abdominal Wall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ANATOMY</dc:title>
  <dc:creator>Moorche</dc:creator>
  <cp:lastModifiedBy>Moorche</cp:lastModifiedBy>
  <cp:revision>2</cp:revision>
  <dcterms:created xsi:type="dcterms:W3CDTF">2026-06-09T15:45:45Z</dcterms:created>
  <dcterms:modified xsi:type="dcterms:W3CDTF">2026-06-09T16:03:37Z</dcterms:modified>
</cp:coreProperties>
</file>