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89" y="1415332"/>
            <a:ext cx="607735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19289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179533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59047" cy="591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ANKLE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ankle is the transition zone between the leg and foot. </a:t>
            </a:r>
          </a:p>
          <a:p>
            <a:r>
              <a:rPr lang="en-US" dirty="0"/>
              <a:t>Structures pass between the leg and foot in an organized arrangement. </a:t>
            </a:r>
          </a:p>
          <a:p>
            <a:r>
              <a:rPr lang="en-US" dirty="0"/>
              <a:t>This arrangement ensures optimal function, support, and movement.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Structures Crossing the Anterior Aspect of the Ankle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Deep to the Extensor Retinacula (Medial → Lateral)</a:t>
            </a:r>
          </a:p>
          <a:p>
            <a:r>
              <a:rPr lang="en-US" dirty="0"/>
              <a:t>Tendon of </a:t>
            </a:r>
            <a:r>
              <a:rPr lang="en-US" dirty="0" err="1"/>
              <a:t>tibialis</a:t>
            </a:r>
            <a:r>
              <a:rPr lang="en-US" dirty="0"/>
              <a:t> anterior </a:t>
            </a:r>
          </a:p>
          <a:p>
            <a:r>
              <a:rPr lang="en-US" dirty="0"/>
              <a:t>Tendon of extensor </a:t>
            </a:r>
            <a:r>
              <a:rPr lang="en-US" dirty="0" err="1"/>
              <a:t>hallucis</a:t>
            </a:r>
            <a:r>
              <a:rPr lang="en-US" dirty="0"/>
              <a:t> longus </a:t>
            </a:r>
          </a:p>
          <a:p>
            <a:r>
              <a:rPr lang="en-US" dirty="0"/>
              <a:t>Anterior </a:t>
            </a:r>
            <a:r>
              <a:rPr lang="en-US" dirty="0" err="1"/>
              <a:t>tibial</a:t>
            </a:r>
            <a:r>
              <a:rPr lang="en-US" dirty="0"/>
              <a:t> artery with venae </a:t>
            </a:r>
            <a:r>
              <a:rPr lang="en-US" dirty="0" err="1"/>
              <a:t>comitantes</a:t>
            </a:r>
            <a:r>
              <a:rPr lang="en-US" dirty="0"/>
              <a:t> </a:t>
            </a:r>
          </a:p>
          <a:p>
            <a:r>
              <a:rPr lang="en-US" dirty="0"/>
              <a:t>Deep fibular (peroneal) nerve </a:t>
            </a:r>
          </a:p>
          <a:p>
            <a:r>
              <a:rPr lang="en-US" dirty="0"/>
              <a:t>Tendon of extensor </a:t>
            </a:r>
            <a:r>
              <a:rPr lang="en-US" dirty="0" err="1"/>
              <a:t>digitorum</a:t>
            </a:r>
            <a:r>
              <a:rPr lang="en-US" dirty="0"/>
              <a:t> longus </a:t>
            </a:r>
          </a:p>
          <a:p>
            <a:r>
              <a:rPr lang="en-US" dirty="0"/>
              <a:t>Tendon of </a:t>
            </a:r>
            <a:r>
              <a:rPr lang="en-US" dirty="0" err="1"/>
              <a:t>fibularis</a:t>
            </a:r>
            <a:r>
              <a:rPr lang="en-US" dirty="0"/>
              <a:t> (peroneus) </a:t>
            </a:r>
            <a:r>
              <a:rPr lang="en-US" dirty="0" err="1"/>
              <a:t>tertius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203388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Structures Passing Immediately Anterior to the Medial Malleolus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Deep Structures (Medial → Lateral)</a:t>
            </a:r>
          </a:p>
          <a:p>
            <a:r>
              <a:rPr lang="en-US" dirty="0" err="1"/>
              <a:t>Tibialis</a:t>
            </a:r>
            <a:r>
              <a:rPr lang="en-US" dirty="0"/>
              <a:t> posterior tendon </a:t>
            </a:r>
          </a:p>
          <a:p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longus tendon </a:t>
            </a:r>
          </a:p>
          <a:p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artery with venae </a:t>
            </a:r>
            <a:r>
              <a:rPr lang="en-US" dirty="0" err="1"/>
              <a:t>comitantes</a:t>
            </a:r>
            <a:r>
              <a:rPr lang="en-US" dirty="0"/>
              <a:t> </a:t>
            </a:r>
          </a:p>
          <a:p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dirty="0"/>
              <a:t>Flexor </a:t>
            </a:r>
            <a:r>
              <a:rPr lang="en-US" dirty="0" err="1"/>
              <a:t>hallucis</a:t>
            </a:r>
            <a:r>
              <a:rPr lang="en-US" dirty="0"/>
              <a:t> longus tendon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8881"/>
            <a:ext cx="1129085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Structures Passing Immediately Anterior to the Lateral Malleolus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/>
              <a:t>(peroneus) longus tendon </a:t>
            </a:r>
          </a:p>
          <a:p>
            <a:r>
              <a:rPr lang="en-US" dirty="0" err="1"/>
              <a:t>Fibularis</a:t>
            </a:r>
            <a:r>
              <a:rPr lang="en-US" dirty="0"/>
              <a:t> (peroneus) brevis tendon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3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488881"/>
            <a:ext cx="11306755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Great Saphenous Vein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Ascends </a:t>
            </a:r>
            <a:r>
              <a:rPr lang="en-US" dirty="0"/>
              <a:t>from the medial side of the foot. </a:t>
            </a:r>
          </a:p>
          <a:p>
            <a:r>
              <a:rPr lang="en-US" dirty="0"/>
              <a:t>Passes anterior to the medial malleolus. </a:t>
            </a:r>
          </a:p>
          <a:p>
            <a:r>
              <a:rPr lang="en-US" dirty="0"/>
              <a:t>Drains into the dorsal venous network.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88881"/>
            <a:ext cx="607735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2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177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ANATOMY THE LOWER LIMB</vt:lpstr>
      <vt:lpstr>ANKLE REGION</vt:lpstr>
      <vt:lpstr>Structures Crossing the Anterior Aspect of the Ankle</vt:lpstr>
      <vt:lpstr>PowerPoint Presentation</vt:lpstr>
      <vt:lpstr>Structures Passing Immediately Anterior to the Medial Malleolus</vt:lpstr>
      <vt:lpstr>PowerPoint Presentation</vt:lpstr>
      <vt:lpstr>Structures Passing Immediately Anterior to the Lateral Malleolus</vt:lpstr>
      <vt:lpstr>PowerPoint Presentation</vt:lpstr>
      <vt:lpstr>Great Saphenous Vein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3</cp:revision>
  <dcterms:created xsi:type="dcterms:W3CDTF">2026-06-09T14:35:02Z</dcterms:created>
  <dcterms:modified xsi:type="dcterms:W3CDTF">2026-06-09T15:35:36Z</dcterms:modified>
</cp:coreProperties>
</file>