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84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6/8/2026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Critical analysis of visual arts </a:t>
            </a:r>
            <a:endParaRPr lang="x-non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DPT (Doctor of physiotherapy )</a:t>
            </a:r>
          </a:p>
          <a:p>
            <a:endParaRPr lang="en-US" dirty="0"/>
          </a:p>
          <a:p>
            <a:endParaRPr lang="x-non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E4EC2E6-D167-116E-BF0B-C79B36457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4664" y="962527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E301BA-988F-D480-9048-0083EA2DF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Contextual Analysis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AF284BE-7A16-5EDC-2BE5-762314C05B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Study of social, historical, political, cultural, religious, and economic influences on art.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429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Historical Context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Understanding the time period and events that influenced the artwork.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9058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Cultural and Social Context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Exploring traditions, beliefs, identity, gender, class, and community influences.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3576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Political and Economic Context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Examining power structures, ideologies, patronage, and economic conditions.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7040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Artist's Context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Considering the artist's biography, intentions, experiences, and environment.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8372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Theoretical Approaches to Art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Different frameworks used to interpret and analyze artworks.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3450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Formalism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Focuses on visual elements and design rather than external context.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96051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Iconography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Studies symbols, signs, and meanings represented in artworks.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85427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Marxist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Examines class, power, labor, ideology, and economic structures.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2221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Feminist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Analyzes gender representation, equality, identity, and power relations</a:t>
            </a:r>
          </a:p>
        </p:txBody>
      </p:sp>
    </p:spTree>
    <p:extLst>
      <p:ext uri="{BB962C8B-B14F-4D97-AF65-F5344CB8AC3E}">
        <p14:creationId xmlns:p14="http://schemas.microsoft.com/office/powerpoint/2010/main" val="2607196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E6AFB8-B0D4-DD15-AC0A-A4DD362B5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Principles of Design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E7A6BD1-03B3-1C59-28EB-544296BF4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Balance, contrast, emphasis, movement, pattern, rhythm, unity, variety, proportion, and hierarchy.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572323C-1626-39C9-2D3A-18BCB3EF5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3185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Psychoanalytic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Explores unconscious meanings, desires, symbols, and psychological dimensions.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77220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Postmodern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Questions universal truths, embraces multiple interpretations and cultural diversity.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89762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 Activity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Apply principles of design, contextual analysis, and theoretical approaches to a selected artwork.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4251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Critical analysis combines visual observation, contextual understanding, and theoretical interpretation for deeper appreciation of art.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6437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7A77FA3-E998-0811-3716-6E045DD42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Balance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FD06027-090A-5D5E-55BE-511EC1FE6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Distribution of visual weight. Types: symmetrical, asymmetrical, and radial balance.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625B017-F692-840A-FFE3-48606DA1B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580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9D54B20-7105-DD30-DD9A-5AD046D2F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Contrast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CC124CB-2CBA-A1A4-3CA2-D2FE254D2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Differences in color, value, texture, size, or shape that create visual interest.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955FE03-D857-A719-A06D-2BB301C10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95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67362F-5533-C0A8-2452-6161BAC71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Emphasis and Focal Point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78869A2-C9FD-945B-2250-2F000EF2C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Directing viewer attention toward the most important element in a composition</a:t>
            </a:r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638D8F9-AC05-FE89-0B17-DAB7E3929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129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BFFCA8-D716-5395-AFC0-F0B30FEBE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Movement and Rhythm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7134AB0-23D8-8FB5-B769-1CF709872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Guiding the viewer's eye through visual pathways and repeated elements.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4949E01-B4FF-CF66-2F55-DCE8FA694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546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53F7C4-2086-70CC-D18E-D9FD3F2FC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Pattern, Unity and Variety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5B05ED6-EF33-E1BF-43E2-EDBFFE278B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Pattern creates repetition; unity creates harmony; variety prevents monotony.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A965F6F-1542-B853-522E-64C6E5A16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162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E087ED-94B0-DCA8-6EEF-BECCAD53B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Proportion and Hierarchy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A65A03-68E4-4219-FC3A-2CEE1FA218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Relationship of sizes and importance of visual elements within a composition.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69D79BF-179D-735C-7B05-88C2B9838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275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8B0E846-007C-FC4D-A5F1-B2B6EE151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Applying Principles of Design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B9232BC-5963-EBD3-3B74-A2CB35907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Analyze artworks by identifying how design principles influence meaning and viewer response.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69953C6-FFF0-94CE-A611-9DAD5C1A0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315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29</TotalTime>
  <Words>359</Words>
  <Application>Microsoft Office PowerPoint</Application>
  <PresentationFormat>Custom</PresentationFormat>
  <Paragraphs>46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Organic</vt:lpstr>
      <vt:lpstr>Critical analysis of visual arts </vt:lpstr>
      <vt:lpstr>Principles of Design</vt:lpstr>
      <vt:lpstr>Balance</vt:lpstr>
      <vt:lpstr>Contrast</vt:lpstr>
      <vt:lpstr>Emphasis and Focal Point</vt:lpstr>
      <vt:lpstr>Movement and Rhythm</vt:lpstr>
      <vt:lpstr>Pattern, Unity and Variety</vt:lpstr>
      <vt:lpstr>Proportion and Hierarchy</vt:lpstr>
      <vt:lpstr>Applying Principles of Design</vt:lpstr>
      <vt:lpstr>Contextual Analysis</vt:lpstr>
      <vt:lpstr>Historical Context</vt:lpstr>
      <vt:lpstr>Cultural and Social Context</vt:lpstr>
      <vt:lpstr>Political and Economic Context</vt:lpstr>
      <vt:lpstr>Artist's Context</vt:lpstr>
      <vt:lpstr>Theoretical Approaches to Art</vt:lpstr>
      <vt:lpstr>Formalism</vt:lpstr>
      <vt:lpstr>Iconography</vt:lpstr>
      <vt:lpstr>Marxist Approach</vt:lpstr>
      <vt:lpstr>Feminist Approach</vt:lpstr>
      <vt:lpstr>Psychoanalytic Approach</vt:lpstr>
      <vt:lpstr>Postmodern Approach</vt:lpstr>
      <vt:lpstr>Case Study Activity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Critical analysis of visual arts </dc:title>
  <dc:creator>MAC</dc:creator>
  <cp:lastModifiedBy>Bismillah computers</cp:lastModifiedBy>
  <cp:revision>4</cp:revision>
  <dcterms:created xsi:type="dcterms:W3CDTF">2025-09-15T17:01:40Z</dcterms:created>
  <dcterms:modified xsi:type="dcterms:W3CDTF">2026-06-08T09:21:07Z</dcterms:modified>
</cp:coreProperties>
</file>