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1407382"/>
            <a:ext cx="619919" cy="463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446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Lateral Fascial Compartment Artery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Numerous </a:t>
            </a:r>
            <a:r>
              <a:rPr lang="en-US" dirty="0"/>
              <a:t>branches arise from the fibular artery </a:t>
            </a:r>
          </a:p>
          <a:p>
            <a:r>
              <a:rPr lang="en-US" dirty="0"/>
              <a:t>Fibular artery lies in the posterior compartment of the leg </a:t>
            </a:r>
          </a:p>
          <a:p>
            <a:r>
              <a:rPr lang="en-US" dirty="0"/>
              <a:t>Branches pierce the posterior fascial septum </a:t>
            </a:r>
          </a:p>
          <a:p>
            <a:r>
              <a:rPr lang="en-US" dirty="0"/>
              <a:t>Supply the fibular muscles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5031"/>
            <a:ext cx="11163631" cy="587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Lateral Fascial Compartment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Superficial Fibular (Peroneal) Nerve</a:t>
            </a:r>
          </a:p>
          <a:p>
            <a:r>
              <a:rPr lang="en-US" dirty="0"/>
              <a:t>Terminal branch of the common fibular (peroneal) nerve </a:t>
            </a:r>
          </a:p>
          <a:p>
            <a:r>
              <a:rPr lang="en-US" dirty="0"/>
              <a:t>Arises within the </a:t>
            </a:r>
            <a:r>
              <a:rPr lang="en-US" dirty="0" err="1"/>
              <a:t>fibularis</a:t>
            </a:r>
            <a:r>
              <a:rPr lang="en-US" dirty="0"/>
              <a:t> longus muscle </a:t>
            </a:r>
          </a:p>
          <a:p>
            <a:r>
              <a:rPr lang="en-US" dirty="0"/>
              <a:t>Located on the lateral side of the neck of the fibula </a:t>
            </a:r>
          </a:p>
          <a:p>
            <a:r>
              <a:rPr lang="en-US" dirty="0"/>
              <a:t>Descends between </a:t>
            </a:r>
            <a:r>
              <a:rPr lang="en-US" dirty="0" err="1"/>
              <a:t>fibularis</a:t>
            </a:r>
            <a:r>
              <a:rPr lang="en-US" dirty="0"/>
              <a:t> longus and </a:t>
            </a:r>
            <a:r>
              <a:rPr lang="en-US" dirty="0" err="1"/>
              <a:t>fibularis</a:t>
            </a:r>
            <a:r>
              <a:rPr lang="en-US" dirty="0"/>
              <a:t> brevis muscles </a:t>
            </a:r>
          </a:p>
          <a:p>
            <a:r>
              <a:rPr lang="en-US" dirty="0"/>
              <a:t>Becomes cutaneous in the lower part of the leg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7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5031"/>
            <a:ext cx="11211340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4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Muscular Branches</a:t>
            </a:r>
          </a:p>
          <a:p>
            <a:r>
              <a:rPr lang="en-US" dirty="0"/>
              <a:t>Supply: </a:t>
            </a:r>
          </a:p>
          <a:p>
            <a:pPr lvl="1"/>
            <a:r>
              <a:rPr lang="en-US" dirty="0" err="1"/>
              <a:t>Fibularis</a:t>
            </a:r>
            <a:r>
              <a:rPr lang="en-US" dirty="0"/>
              <a:t> longus </a:t>
            </a:r>
          </a:p>
          <a:p>
            <a:pPr lvl="1"/>
            <a:r>
              <a:rPr lang="en-US" dirty="0" err="1"/>
              <a:t>Fibularis</a:t>
            </a:r>
            <a:r>
              <a:rPr lang="en-US" dirty="0"/>
              <a:t> brevis </a:t>
            </a:r>
          </a:p>
          <a:p>
            <a:r>
              <a:rPr lang="en-US" b="1" dirty="0"/>
              <a:t>Cutaneous Branches</a:t>
            </a:r>
          </a:p>
          <a:p>
            <a:r>
              <a:rPr lang="en-US" dirty="0"/>
              <a:t>Medial and lateral branches supply: </a:t>
            </a:r>
          </a:p>
          <a:p>
            <a:pPr lvl="1"/>
            <a:r>
              <a:rPr lang="en-US" dirty="0"/>
              <a:t>Skin of lower anterior leg </a:t>
            </a:r>
          </a:p>
          <a:p>
            <a:pPr lvl="1"/>
            <a:r>
              <a:rPr lang="en-US" dirty="0"/>
              <a:t>Dorsum of the foot </a:t>
            </a:r>
          </a:p>
          <a:p>
            <a:r>
              <a:rPr lang="en-US" dirty="0"/>
              <a:t>Additional supply: </a:t>
            </a:r>
          </a:p>
          <a:p>
            <a:pPr lvl="1"/>
            <a:r>
              <a:rPr lang="en-US" dirty="0"/>
              <a:t>Dorsal surfaces of all toes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31"/>
            <a:ext cx="11203388" cy="5899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1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31"/>
            <a:ext cx="11251095" cy="587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5031"/>
            <a:ext cx="11235193" cy="5883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Lateral Fascial Compartment </a:t>
            </a:r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Muscles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Fibularis</a:t>
            </a:r>
            <a:r>
              <a:rPr lang="en-US" dirty="0"/>
              <a:t> (Peroneus) Longus </a:t>
            </a:r>
          </a:p>
          <a:p>
            <a:pPr lvl="1"/>
            <a:r>
              <a:rPr lang="en-US" dirty="0" err="1"/>
              <a:t>Fibularis</a:t>
            </a:r>
            <a:r>
              <a:rPr lang="en-US" dirty="0"/>
              <a:t> (Peroneus) Brevis </a:t>
            </a:r>
          </a:p>
          <a:p>
            <a:r>
              <a:rPr lang="en-US" b="1" dirty="0"/>
              <a:t>Blood Supply: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Branches of the fibular artery </a:t>
            </a:r>
          </a:p>
          <a:p>
            <a:r>
              <a:rPr lang="en-US" b="1" dirty="0"/>
              <a:t>Nerve Supply: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Superficial fibular (peroneal)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Fibularis</a:t>
            </a:r>
            <a:r>
              <a:rPr lang="en-US" b="1" dirty="0"/>
              <a:t> Longus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Lateral surface of shaft of fibula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Base of first metatarsal </a:t>
            </a:r>
          </a:p>
          <a:p>
            <a:r>
              <a:rPr lang="en-US" dirty="0"/>
              <a:t>Medial cuneiform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Superficial fibular nerve </a:t>
            </a:r>
          </a:p>
          <a:p>
            <a:r>
              <a:rPr lang="en-US" b="1" dirty="0"/>
              <a:t>Nerve Root</a:t>
            </a:r>
          </a:p>
          <a:p>
            <a:r>
              <a:rPr lang="en-US" dirty="0"/>
              <a:t>L5, S1, S2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3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31"/>
            <a:ext cx="11195436" cy="5883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Actions</a:t>
            </a:r>
          </a:p>
          <a:p>
            <a:r>
              <a:rPr lang="en-US" dirty="0"/>
              <a:t>Plantar flexes foot at ankle joint </a:t>
            </a:r>
          </a:p>
          <a:p>
            <a:r>
              <a:rPr lang="en-US" dirty="0"/>
              <a:t>Everts foot at subtalar and transverse tarsal joints </a:t>
            </a:r>
          </a:p>
          <a:p>
            <a:r>
              <a:rPr lang="en-US" dirty="0"/>
              <a:t>Supports lateral longitudinal and transverse arches of the foot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Fibularis</a:t>
            </a:r>
            <a:r>
              <a:rPr lang="en-US" b="1" dirty="0"/>
              <a:t> Brevis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Lateral surface of shaft of fibula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Base of fifth metatarsal bone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Superficial fibular nerve </a:t>
            </a:r>
          </a:p>
          <a:p>
            <a:r>
              <a:rPr lang="en-US" b="1" dirty="0"/>
              <a:t>Nerve Root</a:t>
            </a:r>
          </a:p>
          <a:p>
            <a:r>
              <a:rPr lang="en-US" dirty="0"/>
              <a:t>L5, S1, S2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9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5031"/>
            <a:ext cx="11203388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8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Actions</a:t>
            </a:r>
          </a:p>
          <a:p>
            <a:r>
              <a:rPr lang="en-US" dirty="0"/>
              <a:t>Plantar flexes foot at ankle joint </a:t>
            </a:r>
          </a:p>
          <a:p>
            <a:r>
              <a:rPr lang="en-US" dirty="0"/>
              <a:t>Everts foot at subtalar and transverse tarsal joints </a:t>
            </a:r>
          </a:p>
          <a:p>
            <a:r>
              <a:rPr lang="en-US" dirty="0"/>
              <a:t>Supports lateral longitudinal arch of the foot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</a:t>
            </a:r>
            <a:r>
              <a:rPr lang="en-US" b="1" dirty="0" err="1"/>
              <a:t>Fibularis</a:t>
            </a:r>
            <a:r>
              <a:rPr lang="en-US" b="1" dirty="0"/>
              <a:t>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/>
              <a:t>fibularis</a:t>
            </a:r>
            <a:r>
              <a:rPr lang="en-US" dirty="0"/>
              <a:t> longus and brevis: </a:t>
            </a:r>
          </a:p>
          <a:p>
            <a:pPr lvl="1"/>
            <a:r>
              <a:rPr lang="en-US" dirty="0"/>
              <a:t>Flex the foot at the ankle joint </a:t>
            </a:r>
          </a:p>
          <a:p>
            <a:pPr lvl="1"/>
            <a:r>
              <a:rPr lang="en-US" dirty="0"/>
              <a:t>Evert the foot at the subtalar and transverse tarsal joints </a:t>
            </a:r>
          </a:p>
          <a:p>
            <a:pPr lvl="1"/>
            <a:r>
              <a:rPr lang="en-US" dirty="0"/>
              <a:t>Help maintain the lateral longitudinal arch of the foot </a:t>
            </a:r>
          </a:p>
          <a:p>
            <a:r>
              <a:rPr lang="en-US" dirty="0" err="1"/>
              <a:t>Fibularis</a:t>
            </a:r>
            <a:r>
              <a:rPr lang="en-US" dirty="0"/>
              <a:t> longus: </a:t>
            </a:r>
          </a:p>
          <a:p>
            <a:pPr lvl="1"/>
            <a:r>
              <a:rPr lang="en-US" dirty="0"/>
              <a:t>Acts as a tie for the transverse arch of the foot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485031"/>
            <a:ext cx="619919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9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314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ANATOMY THE LOWER LIMB</vt:lpstr>
      <vt:lpstr>Lateral Fascial Compartment Contents</vt:lpstr>
      <vt:lpstr>Fibularis Longus</vt:lpstr>
      <vt:lpstr>PowerPoint Presentation</vt:lpstr>
      <vt:lpstr>Continued </vt:lpstr>
      <vt:lpstr>Fibularis Brevis</vt:lpstr>
      <vt:lpstr>PowerPoint Presentation</vt:lpstr>
      <vt:lpstr>Continued </vt:lpstr>
      <vt:lpstr>Functions of Fibularis Muscles</vt:lpstr>
      <vt:lpstr>Lateral Fascial Compartment Artery</vt:lpstr>
      <vt:lpstr>PowerPoint Presentation</vt:lpstr>
      <vt:lpstr>Lateral Fascial Compartment Nerve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4</cp:revision>
  <dcterms:created xsi:type="dcterms:W3CDTF">2026-06-03T15:17:05Z</dcterms:created>
  <dcterms:modified xsi:type="dcterms:W3CDTF">2026-06-03T15:55:19Z</dcterms:modified>
</cp:coreProperties>
</file>