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939" y="1407382"/>
            <a:ext cx="619919" cy="4637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LOWER LIMB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 </a:t>
            </a:r>
          </a:p>
          <a:p>
            <a:r>
              <a:rPr lang="en-US" b="1" dirty="0" smtClean="0"/>
              <a:t>DPT(S.M.C),MPPTA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34463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Lateral Fascial Compartment Artery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Numerous </a:t>
            </a:r>
            <a:r>
              <a:rPr lang="en-US" dirty="0"/>
              <a:t>branches arise from the fibular artery </a:t>
            </a:r>
          </a:p>
          <a:p>
            <a:r>
              <a:rPr lang="en-US" dirty="0"/>
              <a:t>Fibular artery lies in the posterior compartment of the leg </a:t>
            </a:r>
          </a:p>
          <a:p>
            <a:r>
              <a:rPr lang="en-US" dirty="0"/>
              <a:t>Branches pierce the posterior fascial septum </a:t>
            </a:r>
          </a:p>
          <a:p>
            <a:r>
              <a:rPr lang="en-US" dirty="0"/>
              <a:t>Supply the fibular muscles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939" y="485031"/>
            <a:ext cx="619919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8731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29" y="485031"/>
            <a:ext cx="11163631" cy="58760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939" y="485031"/>
            <a:ext cx="619919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633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Lateral Fascial Compartment Nerve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Superficial Fibular (Peroneal) Nerve</a:t>
            </a:r>
          </a:p>
          <a:p>
            <a:r>
              <a:rPr lang="en-US" dirty="0"/>
              <a:t>Terminal branch of the common fibular (peroneal) nerve </a:t>
            </a:r>
          </a:p>
          <a:p>
            <a:r>
              <a:rPr lang="en-US" dirty="0"/>
              <a:t>Arises within the </a:t>
            </a:r>
            <a:r>
              <a:rPr lang="en-US" dirty="0" err="1"/>
              <a:t>fibularis</a:t>
            </a:r>
            <a:r>
              <a:rPr lang="en-US" dirty="0"/>
              <a:t> longus muscle </a:t>
            </a:r>
          </a:p>
          <a:p>
            <a:r>
              <a:rPr lang="en-US" dirty="0"/>
              <a:t>Located on the lateral side of the neck of the fibula </a:t>
            </a:r>
          </a:p>
          <a:p>
            <a:r>
              <a:rPr lang="en-US" dirty="0"/>
              <a:t>Descends between </a:t>
            </a:r>
            <a:r>
              <a:rPr lang="en-US" dirty="0" err="1"/>
              <a:t>fibularis</a:t>
            </a:r>
            <a:r>
              <a:rPr lang="en-US" dirty="0"/>
              <a:t> longus and </a:t>
            </a:r>
            <a:r>
              <a:rPr lang="en-US" dirty="0" err="1"/>
              <a:t>fibularis</a:t>
            </a:r>
            <a:r>
              <a:rPr lang="en-US" dirty="0"/>
              <a:t> brevis muscles </a:t>
            </a:r>
          </a:p>
          <a:p>
            <a:r>
              <a:rPr lang="en-US" dirty="0"/>
              <a:t>Becomes cutaneous in the lower part of the leg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939" y="485031"/>
            <a:ext cx="619919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2783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85031"/>
            <a:ext cx="11211340" cy="58680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939" y="485031"/>
            <a:ext cx="619919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244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Muscular Branches</a:t>
            </a:r>
          </a:p>
          <a:p>
            <a:r>
              <a:rPr lang="en-US" dirty="0"/>
              <a:t>Supply: </a:t>
            </a:r>
          </a:p>
          <a:p>
            <a:pPr lvl="1"/>
            <a:r>
              <a:rPr lang="en-US" dirty="0" err="1"/>
              <a:t>Fibularis</a:t>
            </a:r>
            <a:r>
              <a:rPr lang="en-US" dirty="0"/>
              <a:t> longus </a:t>
            </a:r>
          </a:p>
          <a:p>
            <a:pPr lvl="1"/>
            <a:r>
              <a:rPr lang="en-US" dirty="0" err="1"/>
              <a:t>Fibularis</a:t>
            </a:r>
            <a:r>
              <a:rPr lang="en-US" dirty="0"/>
              <a:t> brevis </a:t>
            </a:r>
          </a:p>
          <a:p>
            <a:r>
              <a:rPr lang="en-US" b="1" dirty="0"/>
              <a:t>Cutaneous Branches</a:t>
            </a:r>
          </a:p>
          <a:p>
            <a:r>
              <a:rPr lang="en-US" dirty="0"/>
              <a:t>Medial and lateral branches supply: </a:t>
            </a:r>
          </a:p>
          <a:p>
            <a:pPr lvl="1"/>
            <a:r>
              <a:rPr lang="en-US" dirty="0"/>
              <a:t>Skin of lower anterior leg </a:t>
            </a:r>
          </a:p>
          <a:p>
            <a:pPr lvl="1"/>
            <a:r>
              <a:rPr lang="en-US" dirty="0"/>
              <a:t>Dorsum of the foot </a:t>
            </a:r>
          </a:p>
          <a:p>
            <a:r>
              <a:rPr lang="en-US" dirty="0"/>
              <a:t>Additional supply: </a:t>
            </a:r>
          </a:p>
          <a:p>
            <a:pPr lvl="1"/>
            <a:r>
              <a:rPr lang="en-US" dirty="0"/>
              <a:t>Dorsal surfaces of all toes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939" y="485031"/>
            <a:ext cx="619919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5353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5031"/>
            <a:ext cx="11203388" cy="58998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939" y="485031"/>
            <a:ext cx="619919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5101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5031"/>
            <a:ext cx="11251095" cy="58760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939" y="485031"/>
            <a:ext cx="619919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5767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7" y="485031"/>
            <a:ext cx="11235193" cy="58839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939" y="485031"/>
            <a:ext cx="619919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630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Lateral Fascial Compartment </a:t>
            </a:r>
            <a:r>
              <a:rPr lang="en-US" b="1" dirty="0" smtClean="0"/>
              <a:t>Contents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Muscles</a:t>
            </a:r>
            <a:r>
              <a:rPr lang="en-US" b="1" dirty="0"/>
              <a:t>: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Fibularis</a:t>
            </a:r>
            <a:r>
              <a:rPr lang="en-US" dirty="0"/>
              <a:t> (Peroneus) Longus </a:t>
            </a:r>
          </a:p>
          <a:p>
            <a:pPr lvl="1"/>
            <a:r>
              <a:rPr lang="en-US" dirty="0" err="1"/>
              <a:t>Fibularis</a:t>
            </a:r>
            <a:r>
              <a:rPr lang="en-US" dirty="0"/>
              <a:t> (Peroneus) Brevis </a:t>
            </a:r>
          </a:p>
          <a:p>
            <a:r>
              <a:rPr lang="en-US" b="1" dirty="0"/>
              <a:t>Blood Supply: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Branches of the fibular artery </a:t>
            </a:r>
          </a:p>
          <a:p>
            <a:r>
              <a:rPr lang="en-US" b="1" dirty="0"/>
              <a:t>Nerve Supply: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Superficial fibular (peroneal) nerve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939" y="485031"/>
            <a:ext cx="619919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757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Fibularis</a:t>
            </a:r>
            <a:r>
              <a:rPr lang="en-US" b="1" dirty="0"/>
              <a:t> Longus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Origin</a:t>
            </a:r>
          </a:p>
          <a:p>
            <a:r>
              <a:rPr lang="en-US" dirty="0"/>
              <a:t>Lateral surface of shaft of fibula </a:t>
            </a:r>
          </a:p>
          <a:p>
            <a:r>
              <a:rPr lang="en-US" b="1" dirty="0"/>
              <a:t>Insertion</a:t>
            </a:r>
          </a:p>
          <a:p>
            <a:r>
              <a:rPr lang="en-US" dirty="0"/>
              <a:t>Base of first metatarsal </a:t>
            </a:r>
          </a:p>
          <a:p>
            <a:r>
              <a:rPr lang="en-US" dirty="0"/>
              <a:t>Medial cuneiform </a:t>
            </a:r>
          </a:p>
          <a:p>
            <a:r>
              <a:rPr lang="en-US" b="1" dirty="0"/>
              <a:t>Nerve Supply</a:t>
            </a:r>
          </a:p>
          <a:p>
            <a:r>
              <a:rPr lang="en-US" dirty="0"/>
              <a:t>Superficial fibular nerve </a:t>
            </a:r>
          </a:p>
          <a:p>
            <a:r>
              <a:rPr lang="en-US" b="1" dirty="0"/>
              <a:t>Nerve Root</a:t>
            </a:r>
          </a:p>
          <a:p>
            <a:r>
              <a:rPr lang="en-US" dirty="0"/>
              <a:t>L5, S1, S2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939" y="485031"/>
            <a:ext cx="619919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637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5031"/>
            <a:ext cx="11195436" cy="58839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939" y="485031"/>
            <a:ext cx="619919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825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Actions</a:t>
            </a:r>
          </a:p>
          <a:p>
            <a:r>
              <a:rPr lang="en-US" dirty="0"/>
              <a:t>Plantar flexes foot at ankle joint </a:t>
            </a:r>
          </a:p>
          <a:p>
            <a:r>
              <a:rPr lang="en-US" dirty="0"/>
              <a:t>Everts foot at subtalar and transverse tarsal joints </a:t>
            </a:r>
          </a:p>
          <a:p>
            <a:r>
              <a:rPr lang="en-US" dirty="0"/>
              <a:t>Supports lateral longitudinal and transverse arches of the foot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939" y="485031"/>
            <a:ext cx="619919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990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Fibularis</a:t>
            </a:r>
            <a:r>
              <a:rPr lang="en-US" b="1" dirty="0"/>
              <a:t> Brevis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Origin</a:t>
            </a:r>
          </a:p>
          <a:p>
            <a:r>
              <a:rPr lang="en-US" dirty="0"/>
              <a:t>Lateral surface of shaft of fibula </a:t>
            </a:r>
          </a:p>
          <a:p>
            <a:r>
              <a:rPr lang="en-US" b="1" dirty="0"/>
              <a:t>Insertion</a:t>
            </a:r>
          </a:p>
          <a:p>
            <a:r>
              <a:rPr lang="en-US" dirty="0"/>
              <a:t>Base of fifth metatarsal bone </a:t>
            </a:r>
          </a:p>
          <a:p>
            <a:r>
              <a:rPr lang="en-US" b="1" dirty="0"/>
              <a:t>Nerve Supply</a:t>
            </a:r>
          </a:p>
          <a:p>
            <a:r>
              <a:rPr lang="en-US" dirty="0"/>
              <a:t>Superficial fibular nerve </a:t>
            </a:r>
          </a:p>
          <a:p>
            <a:r>
              <a:rPr lang="en-US" b="1" dirty="0"/>
              <a:t>Nerve Root</a:t>
            </a:r>
          </a:p>
          <a:p>
            <a:r>
              <a:rPr lang="en-US" dirty="0"/>
              <a:t>L5, S1, S2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939" y="485031"/>
            <a:ext cx="619919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890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5031"/>
            <a:ext cx="11203388" cy="58680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939" y="485031"/>
            <a:ext cx="619919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281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Actions</a:t>
            </a:r>
          </a:p>
          <a:p>
            <a:r>
              <a:rPr lang="en-US" dirty="0"/>
              <a:t>Plantar flexes foot at ankle joint </a:t>
            </a:r>
          </a:p>
          <a:p>
            <a:r>
              <a:rPr lang="en-US" dirty="0"/>
              <a:t>Everts foot at subtalar and transverse tarsal joints </a:t>
            </a:r>
          </a:p>
          <a:p>
            <a:r>
              <a:rPr lang="en-US" dirty="0"/>
              <a:t>Supports lateral longitudinal arch of the foot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939" y="485031"/>
            <a:ext cx="619919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094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Functions of </a:t>
            </a:r>
            <a:r>
              <a:rPr lang="en-US" b="1" dirty="0" err="1"/>
              <a:t>Fibularis</a:t>
            </a:r>
            <a:r>
              <a:rPr lang="en-US" b="1" dirty="0"/>
              <a:t> Muscles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Both </a:t>
            </a:r>
            <a:r>
              <a:rPr lang="en-US" dirty="0" err="1"/>
              <a:t>fibularis</a:t>
            </a:r>
            <a:r>
              <a:rPr lang="en-US" dirty="0"/>
              <a:t> longus and brevis: </a:t>
            </a:r>
          </a:p>
          <a:p>
            <a:pPr lvl="1"/>
            <a:r>
              <a:rPr lang="en-US" dirty="0"/>
              <a:t>Flex the foot at the ankle joint </a:t>
            </a:r>
          </a:p>
          <a:p>
            <a:pPr lvl="1"/>
            <a:r>
              <a:rPr lang="en-US" dirty="0"/>
              <a:t>Evert the foot at the subtalar and transverse tarsal joints </a:t>
            </a:r>
          </a:p>
          <a:p>
            <a:pPr lvl="1"/>
            <a:r>
              <a:rPr lang="en-US" dirty="0"/>
              <a:t>Help maintain the lateral longitudinal arch of the foot </a:t>
            </a:r>
          </a:p>
          <a:p>
            <a:r>
              <a:rPr lang="en-US" dirty="0" err="1"/>
              <a:t>Fibularis</a:t>
            </a:r>
            <a:r>
              <a:rPr lang="en-US" dirty="0"/>
              <a:t> longus: </a:t>
            </a:r>
          </a:p>
          <a:p>
            <a:pPr lvl="1"/>
            <a:r>
              <a:rPr lang="en-US" dirty="0"/>
              <a:t>Acts as a tie for the transverse arch of the foot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939" y="485031"/>
            <a:ext cx="619919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4799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38</TotalTime>
  <Words>314</Words>
  <Application>Microsoft Office PowerPoint</Application>
  <PresentationFormat>Widescreen</PresentationFormat>
  <Paragraphs>72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Garamond</vt:lpstr>
      <vt:lpstr>Organic</vt:lpstr>
      <vt:lpstr>ANATOMY THE LOWER LIMB</vt:lpstr>
      <vt:lpstr>Lateral Fascial Compartment Contents</vt:lpstr>
      <vt:lpstr>Fibularis Longus</vt:lpstr>
      <vt:lpstr>PowerPoint Presentation</vt:lpstr>
      <vt:lpstr>Continued </vt:lpstr>
      <vt:lpstr>Fibularis Brevis</vt:lpstr>
      <vt:lpstr>PowerPoint Presentation</vt:lpstr>
      <vt:lpstr>Continued </vt:lpstr>
      <vt:lpstr>Functions of Fibularis Muscles</vt:lpstr>
      <vt:lpstr>Lateral Fascial Compartment Artery</vt:lpstr>
      <vt:lpstr>PowerPoint Presentation</vt:lpstr>
      <vt:lpstr>Lateral Fascial Compartment Nerve</vt:lpstr>
      <vt:lpstr>PowerPoint Presentation</vt:lpstr>
      <vt:lpstr>Continued 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LOWER LIMB</dc:title>
  <dc:creator>Moorche</dc:creator>
  <cp:lastModifiedBy>Moorche</cp:lastModifiedBy>
  <cp:revision>4</cp:revision>
  <dcterms:created xsi:type="dcterms:W3CDTF">2026-06-03T15:17:05Z</dcterms:created>
  <dcterms:modified xsi:type="dcterms:W3CDTF">2026-06-03T15:55:19Z</dcterms:modified>
</cp:coreProperties>
</file>