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C918-4A8B-3FD9-B27A-595455F0E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FE2FA-F14D-5A31-C60F-F5D96E36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 PSYCHOLOGY</a:t>
            </a:r>
          </a:p>
          <a:p>
            <a:endParaRPr lang="en-US" dirty="0"/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9882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1427D-1537-FC1F-9E5A-7538CD80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4AB24-121A-DDE6-B440-13526CC1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Multiple Bar Graphs</a:t>
            </a:r>
          </a:p>
          <a:p>
            <a:r>
              <a:rPr lang="en-US" dirty="0"/>
              <a:t>Compare two or more groups simultaneously.</a:t>
            </a:r>
          </a:p>
          <a:p>
            <a:r>
              <a:rPr lang="en-US" dirty="0"/>
              <a:t>Example: Stress levels among male and female students.</a:t>
            </a:r>
          </a:p>
          <a:p>
            <a:r>
              <a:rPr lang="en-US" dirty="0"/>
              <a:t>Benefits:</a:t>
            </a:r>
          </a:p>
          <a:p>
            <a:r>
              <a:rPr lang="en-US" dirty="0"/>
              <a:t>Allows group comparison</a:t>
            </a:r>
          </a:p>
          <a:p>
            <a:r>
              <a:rPr lang="en-US" dirty="0"/>
              <a:t>Highlights differences visually</a:t>
            </a:r>
          </a:p>
          <a:p>
            <a:r>
              <a:rPr lang="en-US" dirty="0"/>
              <a:t>Suggested Visual:</a:t>
            </a:r>
          </a:p>
          <a:p>
            <a:r>
              <a:rPr lang="en-US" dirty="0"/>
              <a:t>Multiple bar graph comparing genders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68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71805-22BD-D1B1-64C1-C3CACEF7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525F6-E9DF-99DF-8F40-F278FA85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Stacked Bar Graphs</a:t>
            </a:r>
          </a:p>
          <a:p>
            <a:r>
              <a:rPr lang="en-US" dirty="0"/>
              <a:t>Bars are divided into segments representing subcategories.</a:t>
            </a:r>
          </a:p>
          <a:p>
            <a:r>
              <a:rPr lang="en-US" dirty="0"/>
              <a:t>Example: Therapy participation by age groups.</a:t>
            </a:r>
          </a:p>
          <a:p>
            <a:r>
              <a:rPr lang="en-US" dirty="0"/>
              <a:t>Advantages:</a:t>
            </a:r>
          </a:p>
          <a:p>
            <a:r>
              <a:rPr lang="en-US" dirty="0"/>
              <a:t>Shows totals and subgroup composition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ECE7-8520-3A74-0A31-C636A59FA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DFB3-4906-3F70-A704-61A3EFC7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How to Interpret Bar Graphs</a:t>
            </a:r>
          </a:p>
          <a:p>
            <a:r>
              <a:rPr lang="en-US" dirty="0"/>
              <a:t>Researchers examine:</a:t>
            </a:r>
          </a:p>
          <a:p>
            <a:r>
              <a:rPr lang="en-US" dirty="0"/>
              <a:t>Tallest and shortest bars</a:t>
            </a:r>
          </a:p>
          <a:p>
            <a:r>
              <a:rPr lang="en-US" dirty="0"/>
              <a:t>Group differences</a:t>
            </a:r>
          </a:p>
          <a:p>
            <a:r>
              <a:rPr lang="en-US" dirty="0"/>
              <a:t>Patterns across categories</a:t>
            </a:r>
          </a:p>
          <a:p>
            <a:r>
              <a:rPr lang="en-US" dirty="0"/>
              <a:t>Relative frequencies</a:t>
            </a:r>
          </a:p>
          <a:p>
            <a:r>
              <a:rPr lang="en-US" dirty="0"/>
              <a:t>Importance: Supports quick understanding of participant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DACF-0FFD-935B-67CA-2673DB07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Graphs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91A3-5020-9608-A9DD-82187F46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Creating Bar Graphs in SPSS</a:t>
            </a:r>
          </a:p>
          <a:p>
            <a:r>
              <a:rPr lang="en-US" dirty="0"/>
              <a:t>Steps:</a:t>
            </a:r>
          </a:p>
          <a:p>
            <a:r>
              <a:rPr lang="en-US" dirty="0"/>
              <a:t>Click Graphs</a:t>
            </a:r>
          </a:p>
          <a:p>
            <a:r>
              <a:rPr lang="en-US" dirty="0"/>
              <a:t>Select Chart Builder</a:t>
            </a:r>
          </a:p>
          <a:p>
            <a:r>
              <a:rPr lang="en-US" dirty="0"/>
              <a:t>Choose Bar Chart</a:t>
            </a:r>
          </a:p>
          <a:p>
            <a:r>
              <a:rPr lang="en-US" dirty="0"/>
              <a:t>Select variables</a:t>
            </a:r>
          </a:p>
          <a:p>
            <a:r>
              <a:rPr lang="en-US" dirty="0"/>
              <a:t>Click OK</a:t>
            </a:r>
          </a:p>
          <a:p>
            <a:r>
              <a:rPr lang="en-US" b="1" dirty="0"/>
              <a:t>SPSS Produces:</a:t>
            </a:r>
          </a:p>
          <a:p>
            <a:r>
              <a:rPr lang="en-US" dirty="0"/>
              <a:t>Professional visual graphs, Frequency comparisons</a:t>
            </a:r>
          </a:p>
          <a:p>
            <a:r>
              <a:rPr lang="en-US" b="1" dirty="0"/>
              <a:t>Suggested Visual</a:t>
            </a:r>
            <a:r>
              <a:rPr lang="en-US" dirty="0"/>
              <a:t>: Screenshot of SPSS Bar Chart Builder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8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CCCD-F93A-6A22-5ACB-DE165B6D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Applications of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90F6-C994-CEA9-B62F-87280BF9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Research Uses</a:t>
            </a:r>
          </a:p>
          <a:p>
            <a:r>
              <a:rPr lang="en-US" dirty="0"/>
              <a:t>Bar graphs are used to display:</a:t>
            </a:r>
          </a:p>
          <a:p>
            <a:r>
              <a:rPr lang="en-US" dirty="0"/>
              <a:t>Anxiety categories</a:t>
            </a:r>
          </a:p>
          <a:p>
            <a:r>
              <a:rPr lang="en-US" dirty="0"/>
              <a:t>Therapy attendance</a:t>
            </a:r>
          </a:p>
          <a:p>
            <a:r>
              <a:rPr lang="en-US" dirty="0"/>
              <a:t>Academic performance groups</a:t>
            </a:r>
          </a:p>
          <a:p>
            <a:r>
              <a:rPr lang="en-US" dirty="0"/>
              <a:t>Personality trait comparisons</a:t>
            </a:r>
          </a:p>
          <a:p>
            <a:r>
              <a:rPr lang="en-US" dirty="0"/>
              <a:t>Survey responses</a:t>
            </a:r>
          </a:p>
          <a:p>
            <a:r>
              <a:rPr lang="en-US" dirty="0"/>
              <a:t>Benefits: Enhances communication of psychological findings.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3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FC49-E817-8109-E5E6-D1B9DB72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015F-A7F3-558C-EE70-FE9862168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Benefits</a:t>
            </a:r>
          </a:p>
          <a:p>
            <a:r>
              <a:rPr lang="en-US" dirty="0"/>
              <a:t>Easy to understand</a:t>
            </a:r>
          </a:p>
          <a:p>
            <a:r>
              <a:rPr lang="en-US" dirty="0"/>
              <a:t>Visually appealing</a:t>
            </a:r>
          </a:p>
          <a:p>
            <a:r>
              <a:rPr lang="en-US" dirty="0"/>
              <a:t>Useful for comparisons</a:t>
            </a:r>
          </a:p>
          <a:p>
            <a:r>
              <a:rPr lang="en-US" dirty="0"/>
              <a:t>Effective for presentations</a:t>
            </a:r>
          </a:p>
          <a:p>
            <a:r>
              <a:rPr lang="en-US" dirty="0"/>
              <a:t>Suitable for categorical data</a:t>
            </a:r>
          </a:p>
          <a:p>
            <a:r>
              <a:rPr lang="en-US" dirty="0"/>
              <a:t>Importance: Commonly used in psychology research reports.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04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D277-C7A0-3221-1759-085103A5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 of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0C94-3F31-AAF7-AE59-FC8B1D77D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Limitations</a:t>
            </a:r>
          </a:p>
          <a:p>
            <a:r>
              <a:rPr lang="en-US" dirty="0"/>
              <a:t>Not suitable for continuous distributions</a:t>
            </a:r>
          </a:p>
          <a:p>
            <a:r>
              <a:rPr lang="en-US" dirty="0"/>
              <a:t>Limited detail for large datasets</a:t>
            </a:r>
          </a:p>
          <a:p>
            <a:r>
              <a:rPr lang="en-US" dirty="0"/>
              <a:t>May oversimplify complex information</a:t>
            </a:r>
          </a:p>
          <a:p>
            <a:r>
              <a:rPr lang="en-US" dirty="0"/>
              <a:t>Important: Researchers should select graphs appropriate for variable 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2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30C9-780F-7487-9FB5-2631E662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Errors in Bar Graph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B62F-09F6-A094-F733-38A77B115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Mistakes to Avoid</a:t>
            </a:r>
          </a:p>
          <a:p>
            <a:r>
              <a:rPr lang="en-US" dirty="0"/>
              <a:t>Misreading axis labels</a:t>
            </a:r>
          </a:p>
          <a:p>
            <a:r>
              <a:rPr lang="en-US" dirty="0"/>
              <a:t>Confusing frequencies with percentages</a:t>
            </a:r>
          </a:p>
          <a:p>
            <a:r>
              <a:rPr lang="en-US" dirty="0"/>
              <a:t>Using inappropriate scales</a:t>
            </a:r>
          </a:p>
          <a:p>
            <a:r>
              <a:rPr lang="en-US" dirty="0"/>
              <a:t>Overinterpreting small differences</a:t>
            </a:r>
          </a:p>
          <a:p>
            <a:r>
              <a:rPr lang="en-US" b="1" dirty="0"/>
              <a:t>Consequences:</a:t>
            </a:r>
          </a:p>
          <a:p>
            <a:r>
              <a:rPr lang="en-US" dirty="0"/>
              <a:t>Incorrect conclusions</a:t>
            </a:r>
          </a:p>
          <a:p>
            <a:r>
              <a:rPr lang="en-US" dirty="0"/>
              <a:t>Misleading research presentations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E610-D231-AB56-8FA6-26FECC8C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Designing Effective Bar Graphs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D9891-5FAF-2171-89C7-3E1E5A62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Best Practices</a:t>
            </a:r>
          </a:p>
          <a:p>
            <a:r>
              <a:rPr lang="en-US" dirty="0"/>
              <a:t>Use clear labels</a:t>
            </a:r>
          </a:p>
          <a:p>
            <a:r>
              <a:rPr lang="en-US" dirty="0"/>
              <a:t>Choose readable scales</a:t>
            </a:r>
          </a:p>
          <a:p>
            <a:r>
              <a:rPr lang="en-US" dirty="0"/>
              <a:t>Avoid overcrowding categories</a:t>
            </a:r>
          </a:p>
          <a:p>
            <a:r>
              <a:rPr lang="en-US" dirty="0"/>
              <a:t>Use descriptive titles</a:t>
            </a:r>
          </a:p>
          <a:p>
            <a:r>
              <a:rPr lang="en-US" dirty="0"/>
              <a:t>Keep graph simple and organized</a:t>
            </a:r>
          </a:p>
          <a:p>
            <a:r>
              <a:rPr lang="en-US" dirty="0"/>
              <a:t>Benefits: Improves clarity and interpretation.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0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E4E5F-DDBF-DCA8-E933-AD275347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3C6AE-CA20-890C-B463-DFB3F7627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</a:p>
          <a:p>
            <a:r>
              <a:rPr lang="en-US" dirty="0"/>
              <a:t>Bar graphs compare categorical data visually</a:t>
            </a:r>
          </a:p>
          <a:p>
            <a:r>
              <a:rPr lang="en-US" dirty="0"/>
              <a:t>Bars are separated because categories are distinct</a:t>
            </a:r>
          </a:p>
          <a:p>
            <a:r>
              <a:rPr lang="en-US" dirty="0"/>
              <a:t>SPSS can generate bar graphs easily</a:t>
            </a:r>
          </a:p>
          <a:p>
            <a:r>
              <a:rPr lang="en-US" dirty="0"/>
              <a:t>Bar graphs help researchers communicate findings clearly</a:t>
            </a:r>
          </a:p>
          <a:p>
            <a:r>
              <a:rPr lang="en-US" dirty="0"/>
              <a:t>Proper graph design improves interpretation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6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ECB7-EE72-60B2-40E5-3504F903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Graphical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CF3D7-3235-5FB5-475A-33F50AA3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Importance of Graphs in Research</a:t>
            </a:r>
          </a:p>
          <a:p>
            <a:r>
              <a:rPr lang="en-US" dirty="0"/>
              <a:t>Graphs help researchers:</a:t>
            </a:r>
          </a:p>
          <a:p>
            <a:r>
              <a:rPr lang="en-US" dirty="0"/>
              <a:t>Present data visually</a:t>
            </a:r>
          </a:p>
          <a:p>
            <a:r>
              <a:rPr lang="en-US" dirty="0"/>
              <a:t>Compare groups and categories</a:t>
            </a:r>
          </a:p>
          <a:p>
            <a:r>
              <a:rPr lang="en-US" dirty="0"/>
              <a:t>Identify trends and patterns</a:t>
            </a:r>
          </a:p>
          <a:p>
            <a:r>
              <a:rPr lang="en-US" dirty="0"/>
              <a:t>Simplify complex information</a:t>
            </a:r>
          </a:p>
          <a:p>
            <a:r>
              <a:rPr lang="en-US" dirty="0"/>
              <a:t>Communicate findings effectively</a:t>
            </a:r>
          </a:p>
          <a:p>
            <a:r>
              <a:rPr lang="en-US" dirty="0"/>
              <a:t>Importance in Psychology: Graphs make behavioral and survey data easier to interpret.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6D2B2-404C-B56D-F7D2-22A8B6D7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Bar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B743-0219-BCB3-FF5E-2A92A06B5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A bar graph is a visual representation used to compare frequencies or values across categories.</a:t>
            </a:r>
          </a:p>
          <a:p>
            <a:r>
              <a:rPr lang="en-US" dirty="0"/>
              <a:t>Characteristics:</a:t>
            </a:r>
          </a:p>
          <a:p>
            <a:r>
              <a:rPr lang="en-US" dirty="0"/>
              <a:t>Uses rectangular bars</a:t>
            </a:r>
          </a:p>
          <a:p>
            <a:r>
              <a:rPr lang="en-US" dirty="0"/>
              <a:t>Bars are separated by spaces</a:t>
            </a:r>
          </a:p>
          <a:p>
            <a:r>
              <a:rPr lang="en-US" dirty="0"/>
              <a:t>Represents categorical or discrete data</a:t>
            </a:r>
          </a:p>
          <a:p>
            <a:r>
              <a:rPr lang="en-US" dirty="0"/>
              <a:t>Applications:</a:t>
            </a:r>
          </a:p>
          <a:p>
            <a:r>
              <a:rPr lang="en-US" dirty="0"/>
              <a:t>Gender comparison</a:t>
            </a:r>
          </a:p>
          <a:p>
            <a:r>
              <a:rPr lang="en-US" dirty="0"/>
              <a:t>Therapy attendance</a:t>
            </a:r>
          </a:p>
          <a:p>
            <a:r>
              <a:rPr lang="en-US" dirty="0"/>
              <a:t>Survey responses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9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7652-4DA9-D808-A1A1-B4E1D9DC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1E442-5952-2A24-E150-094CB484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Why Bar Graphs are Used</a:t>
            </a:r>
          </a:p>
          <a:p>
            <a:r>
              <a:rPr lang="en-US" dirty="0"/>
              <a:t>Bar graphs help researchers:</a:t>
            </a:r>
          </a:p>
          <a:p>
            <a:r>
              <a:rPr lang="en-US" dirty="0"/>
              <a:t>Compare groups easily</a:t>
            </a:r>
          </a:p>
          <a:p>
            <a:r>
              <a:rPr lang="en-US" dirty="0"/>
              <a:t>Display categorical data clearly</a:t>
            </a:r>
          </a:p>
          <a:p>
            <a:r>
              <a:rPr lang="en-US" dirty="0"/>
              <a:t>Identify differences between categories</a:t>
            </a:r>
          </a:p>
          <a:p>
            <a:r>
              <a:rPr lang="en-US" dirty="0"/>
              <a:t>Summarize frequencies visually</a:t>
            </a:r>
          </a:p>
          <a:p>
            <a:r>
              <a:rPr lang="en-US" dirty="0"/>
              <a:t>Importance: Useful for presenting psychology survey and behavioral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0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6BF9-54C6-415D-2C99-F0350B7C0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Bar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1CF16-9349-37E5-E74D-DD955EF42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Main Components</a:t>
            </a:r>
          </a:p>
          <a:p>
            <a:r>
              <a:rPr lang="en-US" b="1" dirty="0"/>
              <a:t>X-Axis</a:t>
            </a:r>
          </a:p>
          <a:p>
            <a:r>
              <a:rPr lang="en-US" dirty="0"/>
              <a:t>Represents categories or groups.</a:t>
            </a:r>
          </a:p>
          <a:p>
            <a:r>
              <a:rPr lang="en-US" b="1" dirty="0"/>
              <a:t>Y-Axis</a:t>
            </a:r>
          </a:p>
          <a:p>
            <a:r>
              <a:rPr lang="en-US" dirty="0"/>
              <a:t>Represents frequency or numerical values.</a:t>
            </a:r>
          </a:p>
          <a:p>
            <a:r>
              <a:rPr lang="en-US" b="1" dirty="0"/>
              <a:t>Bars</a:t>
            </a:r>
          </a:p>
          <a:p>
            <a:r>
              <a:rPr lang="en-US" dirty="0"/>
              <a:t>Represent the value or frequency for each category.</a:t>
            </a:r>
          </a:p>
          <a:p>
            <a:r>
              <a:rPr lang="en-US" dirty="0"/>
              <a:t>Important Feature: Bars are separated because categories are distinct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7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21DE-3E1D-A8FD-2160-68A888B4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Bar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02D7-90DE-0045-A6DD-58DC9BC3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Sample Psychology Dataset</a:t>
            </a:r>
          </a:p>
          <a:p>
            <a:r>
              <a:rPr lang="en-US" dirty="0"/>
              <a:t>Example: Bar graph showing stress levels among university students.</a:t>
            </a:r>
          </a:p>
          <a:p>
            <a:r>
              <a:rPr lang="en-US" dirty="0"/>
              <a:t>Categories:</a:t>
            </a:r>
          </a:p>
          <a:p>
            <a:r>
              <a:rPr lang="en-US" dirty="0"/>
              <a:t>Low Stress</a:t>
            </a:r>
          </a:p>
          <a:p>
            <a:r>
              <a:rPr lang="en-US" dirty="0"/>
              <a:t>Moderate Stress</a:t>
            </a:r>
          </a:p>
          <a:p>
            <a:r>
              <a:rPr lang="en-US" dirty="0"/>
              <a:t>High Stress</a:t>
            </a:r>
          </a:p>
          <a:p>
            <a:r>
              <a:rPr lang="en-US" dirty="0"/>
              <a:t>Interpretation: Most students reported moderate stress levels.</a:t>
            </a:r>
          </a:p>
          <a:p>
            <a:r>
              <a:rPr lang="en-US" dirty="0"/>
              <a:t>Suggested Visual:</a:t>
            </a:r>
          </a:p>
          <a:p>
            <a:r>
              <a:rPr lang="en-US" dirty="0"/>
              <a:t>Bar graph of stress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5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3405-2410-1A0E-A2A5-B50944A0A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for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D6DC-D606-6AC4-596A-5B950334D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Suitable Variables</a:t>
            </a:r>
          </a:p>
          <a:p>
            <a:r>
              <a:rPr lang="en-US" dirty="0"/>
              <a:t>Bar graphs are commonly used for:</a:t>
            </a:r>
          </a:p>
          <a:p>
            <a:r>
              <a:rPr lang="en-US" dirty="0"/>
              <a:t>Nominal variables</a:t>
            </a:r>
          </a:p>
          <a:p>
            <a:r>
              <a:rPr lang="en-US" dirty="0"/>
              <a:t>Ordinal variables</a:t>
            </a:r>
          </a:p>
          <a:p>
            <a:r>
              <a:rPr lang="en-US" dirty="0"/>
              <a:t>Discrete variables</a:t>
            </a:r>
          </a:p>
          <a:p>
            <a:r>
              <a:rPr lang="en-US" dirty="0"/>
              <a:t>Examples in Psychology:</a:t>
            </a:r>
          </a:p>
          <a:p>
            <a:r>
              <a:rPr lang="en-US" dirty="0"/>
              <a:t>Gender</a:t>
            </a:r>
          </a:p>
          <a:p>
            <a:r>
              <a:rPr lang="en-US" dirty="0"/>
              <a:t>Therapy participation</a:t>
            </a:r>
          </a:p>
          <a:p>
            <a:r>
              <a:rPr lang="en-US" dirty="0"/>
              <a:t>Satisfaction levels</a:t>
            </a:r>
          </a:p>
          <a:p>
            <a:r>
              <a:rPr lang="en-US" dirty="0"/>
              <a:t>Stress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FC0D-DF93-221E-882F-03D26327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and Horizontal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8F380-5767-1723-CF7F-603A55B2B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Vertical Bar Graph</a:t>
            </a:r>
          </a:p>
          <a:p>
            <a:r>
              <a:rPr lang="en-US" dirty="0"/>
              <a:t>Bars extend upward.</a:t>
            </a:r>
          </a:p>
          <a:p>
            <a:r>
              <a:rPr lang="en-US" b="1" dirty="0"/>
              <a:t>Horizontal Bar Graph</a:t>
            </a:r>
          </a:p>
          <a:p>
            <a:r>
              <a:rPr lang="en-US" dirty="0"/>
              <a:t>Bars extend sideways.</a:t>
            </a:r>
          </a:p>
          <a:p>
            <a:r>
              <a:rPr lang="en-US" dirty="0"/>
              <a:t>Choice Depends On:</a:t>
            </a:r>
          </a:p>
          <a:p>
            <a:r>
              <a:rPr lang="en-US" dirty="0"/>
              <a:t>Number of categories</a:t>
            </a:r>
          </a:p>
          <a:p>
            <a:r>
              <a:rPr lang="en-US" dirty="0"/>
              <a:t>Space availability</a:t>
            </a:r>
          </a:p>
          <a:p>
            <a:r>
              <a:rPr lang="en-US" dirty="0"/>
              <a:t>Presentation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7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1863-C1B7-FCF9-C8B4-053B9B27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Bar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BE23-6852-7686-E75E-4C369772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Simple Bar Graph</a:t>
            </a:r>
          </a:p>
          <a:p>
            <a:r>
              <a:rPr lang="en-US" dirty="0"/>
              <a:t>Displays one set of data across categories.</a:t>
            </a:r>
          </a:p>
          <a:p>
            <a:r>
              <a:rPr lang="en-US" dirty="0"/>
              <a:t>Example: Number of participants in different therapy groups.</a:t>
            </a:r>
          </a:p>
          <a:p>
            <a:r>
              <a:rPr lang="en-US" dirty="0"/>
              <a:t>Advantages:</a:t>
            </a:r>
          </a:p>
          <a:p>
            <a:r>
              <a:rPr lang="en-US" dirty="0"/>
              <a:t>Easy to read</a:t>
            </a:r>
          </a:p>
          <a:p>
            <a:r>
              <a:rPr lang="en-US" dirty="0"/>
              <a:t>Clear comparison between categories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87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113</TotalTime>
  <Words>647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Introduction to data in Psychology</vt:lpstr>
      <vt:lpstr>Introduction to Graphical Representation</vt:lpstr>
      <vt:lpstr>What is a Bar Graph?</vt:lpstr>
      <vt:lpstr>Purpose of Bar Graphs</vt:lpstr>
      <vt:lpstr>Components of a Bar Graph</vt:lpstr>
      <vt:lpstr>Example of a Bar Graph</vt:lpstr>
      <vt:lpstr>Types of Data for Bar Graphs</vt:lpstr>
      <vt:lpstr>Vertical and Horizontal Bar Graphs</vt:lpstr>
      <vt:lpstr>Simple Bar Graphs</vt:lpstr>
      <vt:lpstr>Multiple Bar Graphs</vt:lpstr>
      <vt:lpstr>Stacked Bar Graphs</vt:lpstr>
      <vt:lpstr>Interpreting Bar Graphs</vt:lpstr>
      <vt:lpstr>Bar Graphs in SPSS</vt:lpstr>
      <vt:lpstr>Psychology Applications of Bar Graphs</vt:lpstr>
      <vt:lpstr>Advantages of Bar Graphs</vt:lpstr>
      <vt:lpstr>Limitations of Bar Graphs</vt:lpstr>
      <vt:lpstr>Common Errors in Bar Graph Interpretation</vt:lpstr>
      <vt:lpstr>Designing Effective Bar Graphs</vt:lpstr>
      <vt:lpstr>Summary of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7</cp:revision>
  <dcterms:created xsi:type="dcterms:W3CDTF">2026-05-28T15:42:31Z</dcterms:created>
  <dcterms:modified xsi:type="dcterms:W3CDTF">2026-05-28T17:36:22Z</dcterms:modified>
</cp:coreProperties>
</file>