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84"/>
  </p:normalViewPr>
  <p:slideViewPr>
    <p:cSldViewPr snapToGrid="0">
      <p:cViewPr>
        <p:scale>
          <a:sx n="75" d="100"/>
          <a:sy n="75" d="100"/>
        </p:scale>
        <p:origin x="-48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 Arts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 (Doctor Of physical Therapy 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992" y="745959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Art – Definition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Emerged in the late 1960s</a:t>
            </a:r>
          </a:p>
          <a:p>
            <a:r>
              <a:rPr lang="en-US" dirty="0"/>
              <a:t>• The idea or concept is more important than the physical artwork</a:t>
            </a:r>
          </a:p>
          <a:p>
            <a:r>
              <a:rPr lang="en-US" dirty="0"/>
              <a:t>• Artists questioned the purpose and value of art</a:t>
            </a:r>
          </a:p>
          <a:p>
            <a:r>
              <a:rPr lang="en-US" dirty="0"/>
              <a:t>• Art could exist as text, performance, photography, or documentation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146484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Conceptual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Focus on ideas and intellectual meaning</a:t>
            </a:r>
          </a:p>
          <a:p>
            <a:r>
              <a:rPr lang="en-US" dirty="0"/>
              <a:t>• Use of language, text, and instructions</a:t>
            </a:r>
          </a:p>
          <a:p>
            <a:r>
              <a:rPr lang="en-US" dirty="0"/>
              <a:t>• Non-traditional materials and forms</a:t>
            </a:r>
          </a:p>
          <a:p>
            <a:r>
              <a:rPr lang="en-US" dirty="0"/>
              <a:t>• Often critical of politics, society, and institutions</a:t>
            </a:r>
          </a:p>
          <a:p>
            <a:r>
              <a:rPr lang="en-US" dirty="0"/>
              <a:t>• Viewer interpretation is important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3357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077" y="298884"/>
            <a:ext cx="619762" cy="6737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00300"/>
            <a:ext cx="3742081" cy="373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04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Conceptual Artists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Marcel Duchamp – </a:t>
            </a:r>
            <a:r>
              <a:rPr lang="en-US" dirty="0" err="1"/>
              <a:t>Readymades</a:t>
            </a:r>
            <a:r>
              <a:rPr lang="en-US" dirty="0"/>
              <a:t> and Fountain</a:t>
            </a:r>
          </a:p>
          <a:p>
            <a:r>
              <a:rPr lang="en-US" dirty="0"/>
              <a:t>• Joseph </a:t>
            </a:r>
            <a:r>
              <a:rPr lang="en-US" dirty="0" err="1"/>
              <a:t>Kosuth</a:t>
            </a:r>
            <a:r>
              <a:rPr lang="en-US" dirty="0"/>
              <a:t> – One and Three Chairs</a:t>
            </a:r>
          </a:p>
          <a:p>
            <a:r>
              <a:rPr lang="en-US" dirty="0"/>
              <a:t>• Sol </a:t>
            </a:r>
            <a:r>
              <a:rPr lang="en-US" dirty="0" err="1"/>
              <a:t>LeWitt</a:t>
            </a:r>
            <a:r>
              <a:rPr lang="en-US" dirty="0"/>
              <a:t> – Conceptual wall drawings</a:t>
            </a:r>
          </a:p>
          <a:p>
            <a:r>
              <a:rPr lang="en-US" dirty="0"/>
              <a:t>• Yoko Ono – Instruction-based artworks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48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Developed in the late 20th century</a:t>
            </a:r>
          </a:p>
          <a:p>
            <a:r>
              <a:rPr lang="en-US" dirty="0"/>
              <a:t>• Rejected the idea of one universal truth in art</a:t>
            </a:r>
          </a:p>
          <a:p>
            <a:r>
              <a:rPr lang="en-US" dirty="0"/>
              <a:t>• Mixed different styles, media, and cultural references</a:t>
            </a:r>
          </a:p>
          <a:p>
            <a:r>
              <a:rPr lang="en-US" dirty="0"/>
              <a:t>• Encouraged diversity, irony, and experimentation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Postmodernism – Definition and Background</a:t>
            </a:r>
          </a:p>
        </p:txBody>
      </p:sp>
    </p:spTree>
    <p:extLst>
      <p:ext uri="{BB962C8B-B14F-4D97-AF65-F5344CB8AC3E}">
        <p14:creationId xmlns:p14="http://schemas.microsoft.com/office/powerpoint/2010/main" val="424515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Postmodernism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Use of parody and irony</a:t>
            </a:r>
          </a:p>
          <a:p>
            <a:r>
              <a:rPr lang="en-US" dirty="0"/>
              <a:t>• Mixing of historical and contemporary styles</a:t>
            </a:r>
          </a:p>
          <a:p>
            <a:r>
              <a:rPr lang="en-US" dirty="0"/>
              <a:t>• Fragmentation and multiple meanings</a:t>
            </a:r>
          </a:p>
          <a:p>
            <a:r>
              <a:rPr lang="en-US" dirty="0"/>
              <a:t>• Critique of power, media, and consumer culture</a:t>
            </a:r>
          </a:p>
          <a:p>
            <a:r>
              <a:rPr lang="en-US" dirty="0"/>
              <a:t>• Inclusion of popular culture and identity politics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40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</a:t>
            </a:r>
            <a:r>
              <a:rPr lang="en-US" dirty="0" smtClean="0"/>
              <a:t>Postmodernism  </a:t>
            </a:r>
            <a:r>
              <a:rPr lang="en-US" dirty="0"/>
              <a:t>Artists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Jean-Michel </a:t>
            </a:r>
            <a:r>
              <a:rPr lang="en-US" dirty="0" err="1"/>
              <a:t>Basquiat</a:t>
            </a:r>
            <a:r>
              <a:rPr lang="en-US" dirty="0"/>
              <a:t> – Graffiti-inspired expression</a:t>
            </a:r>
          </a:p>
          <a:p>
            <a:r>
              <a:rPr lang="en-US" dirty="0"/>
              <a:t>• Cindy Sherman – Identity and photography</a:t>
            </a:r>
          </a:p>
          <a:p>
            <a:r>
              <a:rPr lang="en-US" dirty="0"/>
              <a:t>• Jeff </a:t>
            </a:r>
            <a:r>
              <a:rPr lang="en-US" dirty="0" err="1"/>
              <a:t>Koons</a:t>
            </a:r>
            <a:r>
              <a:rPr lang="en-US" dirty="0"/>
              <a:t> – Consumer culture sculptures</a:t>
            </a:r>
          </a:p>
          <a:p>
            <a:r>
              <a:rPr lang="en-US" dirty="0"/>
              <a:t>• Barbara Kruger – Text and media criticism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7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Digital &amp; New Media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Art created using digital technologies</a:t>
            </a:r>
          </a:p>
          <a:p>
            <a:r>
              <a:rPr lang="en-US" dirty="0"/>
              <a:t>• Includes video art, animation, virtual reality, AI, and interactive installations</a:t>
            </a:r>
          </a:p>
          <a:p>
            <a:r>
              <a:rPr lang="en-US" dirty="0"/>
              <a:t>• Artists use computers, software, and internet platforms</a:t>
            </a:r>
          </a:p>
          <a:p>
            <a:r>
              <a:rPr lang="en-US" dirty="0"/>
              <a:t>• Expands the definition of artistic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50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Digital &amp; New Media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Interactive and immersive experiences</a:t>
            </a:r>
          </a:p>
          <a:p>
            <a:r>
              <a:rPr lang="en-US" dirty="0"/>
              <a:t>• Use of sound, motion, and multimedia</a:t>
            </a:r>
          </a:p>
          <a:p>
            <a:r>
              <a:rPr lang="en-US" dirty="0"/>
              <a:t>• Global accessibility through online platforms</a:t>
            </a:r>
          </a:p>
          <a:p>
            <a:r>
              <a:rPr lang="en-US" dirty="0"/>
              <a:t>• Combination of art, science, and technology</a:t>
            </a:r>
          </a:p>
          <a:p>
            <a:r>
              <a:rPr lang="en-US" dirty="0"/>
              <a:t>• Constant innovation and experimentation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88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Digital &amp; New Media Artists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Nam June Paik – Pioneer of video art</a:t>
            </a:r>
          </a:p>
          <a:p>
            <a:r>
              <a:rPr lang="en-US" dirty="0"/>
              <a:t>• </a:t>
            </a:r>
            <a:r>
              <a:rPr lang="en-US" dirty="0" err="1"/>
              <a:t>Refik</a:t>
            </a:r>
            <a:r>
              <a:rPr lang="en-US" dirty="0"/>
              <a:t> Anadol – AI and data-driven installations</a:t>
            </a:r>
          </a:p>
          <a:p>
            <a:r>
              <a:rPr lang="en-US" dirty="0"/>
              <a:t>• Beeple – Digital artworks and NFTs</a:t>
            </a:r>
          </a:p>
          <a:p>
            <a:r>
              <a:rPr lang="en-US" dirty="0"/>
              <a:t>• </a:t>
            </a:r>
            <a:r>
              <a:rPr lang="en-US" dirty="0" smtClean="0"/>
              <a:t>team Lab </a:t>
            </a:r>
            <a:r>
              <a:rPr lang="en-US" dirty="0"/>
              <a:t>– Interactive digital environments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15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Art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 Art: Popular culture and consumerism</a:t>
            </a:r>
          </a:p>
          <a:p>
            <a:r>
              <a:rPr lang="en-US" dirty="0"/>
              <a:t>Minimalism: Simplicity and geometric forms</a:t>
            </a:r>
          </a:p>
          <a:p>
            <a:r>
              <a:rPr lang="en-US" dirty="0"/>
              <a:t>Conceptual Art: Importance of ideas over objects</a:t>
            </a:r>
          </a:p>
          <a:p>
            <a:r>
              <a:rPr lang="en-US" dirty="0"/>
              <a:t>Postmodernism: Diversity, irony, and mixed styles</a:t>
            </a:r>
          </a:p>
          <a:p>
            <a:r>
              <a:rPr lang="en-US" dirty="0"/>
              <a:t>Digital/New Media Art: Technology and interactivity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6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Objectives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Understand major modern and contemporary art movements</a:t>
            </a:r>
          </a:p>
          <a:p>
            <a:r>
              <a:rPr lang="en-US" dirty="0"/>
              <a:t>• Explore the historical background of each movement</a:t>
            </a:r>
          </a:p>
          <a:p>
            <a:r>
              <a:rPr lang="en-US" dirty="0"/>
              <a:t>• Analyze characteristics, themes, and techniques</a:t>
            </a:r>
          </a:p>
          <a:p>
            <a:r>
              <a:rPr lang="en-US" dirty="0"/>
              <a:t>• Study important artists and artworks</a:t>
            </a:r>
          </a:p>
          <a:p>
            <a:r>
              <a:rPr lang="en-US" dirty="0"/>
              <a:t>• Examine the influence of technology on contemporary art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236" y="-2735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These movements transformed the understanding of art</a:t>
            </a:r>
          </a:p>
          <a:p>
            <a:r>
              <a:rPr lang="en-US" dirty="0"/>
              <a:t>• Artists explored new ideas, materials, and technologies</a:t>
            </a:r>
          </a:p>
          <a:p>
            <a:r>
              <a:rPr lang="en-US" dirty="0"/>
              <a:t>• Contemporary art continues to evolve with society and innovation</a:t>
            </a:r>
          </a:p>
          <a:p>
            <a:r>
              <a:rPr lang="en-US" dirty="0"/>
              <a:t>• Understanding these movements helps students analyze modern </a:t>
            </a:r>
            <a:r>
              <a:rPr lang="en-US"/>
              <a:t>visual </a:t>
            </a:r>
            <a:r>
              <a:rPr lang="en-US" smtClean="0"/>
              <a:t>culture.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5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Modern and Contemporary Art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Modern art movements challenged traditional artistic values</a:t>
            </a:r>
          </a:p>
          <a:p>
            <a:r>
              <a:rPr lang="en-US" dirty="0"/>
              <a:t>• Artists experimented with new materials and ideas</a:t>
            </a:r>
          </a:p>
          <a:p>
            <a:r>
              <a:rPr lang="en-US" dirty="0"/>
              <a:t>• Art became connected with politics, society, media, and technology</a:t>
            </a:r>
          </a:p>
          <a:p>
            <a:r>
              <a:rPr lang="en-US" dirty="0"/>
              <a:t>• Contemporary art reflects globalization and digital </a:t>
            </a:r>
            <a:r>
              <a:rPr lang="en-US" dirty="0" smtClean="0"/>
              <a:t>culture.</a:t>
            </a:r>
            <a:endParaRPr lang="en-US" dirty="0"/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308364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Art – Definition and Background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Emerged in the 1950s–1960s in Britain and the USA</a:t>
            </a:r>
          </a:p>
          <a:p>
            <a:r>
              <a:rPr lang="en-US" dirty="0"/>
              <a:t>• Inspired by popular culture, advertisements, comics, and celebrities</a:t>
            </a:r>
          </a:p>
          <a:p>
            <a:r>
              <a:rPr lang="en-US" dirty="0"/>
              <a:t>• Challenged the distinction between 'high art' and 'popular culture'</a:t>
            </a:r>
          </a:p>
          <a:p>
            <a:r>
              <a:rPr lang="en-US" dirty="0"/>
              <a:t>• Reflected consumerism and mass production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308364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POP Art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Bright and bold colors</a:t>
            </a:r>
          </a:p>
          <a:p>
            <a:r>
              <a:rPr lang="en-US" dirty="0"/>
              <a:t>• Use of commercial imagery and mass media</a:t>
            </a:r>
          </a:p>
          <a:p>
            <a:r>
              <a:rPr lang="en-US" dirty="0"/>
              <a:t>• Repetition and mechanical techniques</a:t>
            </a:r>
          </a:p>
          <a:p>
            <a:r>
              <a:rPr lang="en-US" dirty="0"/>
              <a:t>• Everyday objects used as artistic subjects</a:t>
            </a:r>
          </a:p>
          <a:p>
            <a:r>
              <a:rPr lang="en-US" dirty="0"/>
              <a:t>• Humorous, ironic, and critical tone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160339"/>
            <a:ext cx="619762" cy="6737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595992"/>
            <a:ext cx="4016526" cy="374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POP Art Artists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Andy Warhol – Campbell’s Soup Cans, Marilyn Monroe series</a:t>
            </a:r>
          </a:p>
          <a:p>
            <a:r>
              <a:rPr lang="en-US" dirty="0"/>
              <a:t>• Roy Lichtenstein – Comic strip paintings</a:t>
            </a:r>
          </a:p>
          <a:p>
            <a:r>
              <a:rPr lang="en-US" dirty="0"/>
              <a:t>• Richard Hamilton – Early British POP Art pioneer</a:t>
            </a:r>
          </a:p>
          <a:p>
            <a:r>
              <a:rPr lang="en-US" dirty="0"/>
              <a:t>• Claes Oldenburg – Large-scale sculptures of everyday </a:t>
            </a:r>
            <a:r>
              <a:rPr lang="en-US" dirty="0" smtClean="0"/>
              <a:t>objects.</a:t>
            </a:r>
            <a:endParaRPr lang="en-US" dirty="0"/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160339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Minimalism – Definition and Background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Developed in the 1960s in the USA</a:t>
            </a:r>
          </a:p>
          <a:p>
            <a:r>
              <a:rPr lang="en-US" dirty="0"/>
              <a:t>• Reaction against emotional expression in Abstract Expressionism</a:t>
            </a:r>
          </a:p>
          <a:p>
            <a:r>
              <a:rPr lang="en-US" dirty="0"/>
              <a:t>• Focused on simplicity, order, and geometry</a:t>
            </a:r>
          </a:p>
          <a:p>
            <a:r>
              <a:rPr lang="en-US" dirty="0"/>
              <a:t>• Reduced art to its basic forms and materials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344012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23697"/>
            <a:ext cx="9601196" cy="1303867"/>
          </a:xfrm>
        </p:spPr>
        <p:txBody>
          <a:bodyPr/>
          <a:lstStyle/>
          <a:p>
            <a:r>
              <a:rPr lang="en-US" dirty="0"/>
              <a:t>Characteristics of Minimalism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Simple geometric forms</a:t>
            </a:r>
          </a:p>
          <a:p>
            <a:r>
              <a:rPr lang="en-US" dirty="0"/>
              <a:t>• Limited color palettes</a:t>
            </a:r>
          </a:p>
          <a:p>
            <a:r>
              <a:rPr lang="en-US" dirty="0"/>
              <a:t>• Clean lines and repetition</a:t>
            </a:r>
          </a:p>
          <a:p>
            <a:r>
              <a:rPr lang="en-US" dirty="0"/>
              <a:t>• Industrial materials such as steel and glass</a:t>
            </a:r>
          </a:p>
          <a:p>
            <a:r>
              <a:rPr lang="en-US" dirty="0"/>
              <a:t>• Emphasis on space and viewer experience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308364"/>
            <a:ext cx="619762" cy="673768"/>
          </a:xfrm>
          <a:prstGeom prst="rect">
            <a:avLst/>
          </a:prstGeom>
        </p:spPr>
      </p:pic>
      <p:pic>
        <p:nvPicPr>
          <p:cNvPr id="1026" name="Picture 2" descr="https://wallpapers.com/images/featured/modern-minimalist-art-3b11tpo5onumg5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02" y="2424545"/>
            <a:ext cx="4416707" cy="38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Minimalist Artists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Donald Judd – Geometric installations</a:t>
            </a:r>
          </a:p>
          <a:p>
            <a:r>
              <a:rPr lang="en-US" dirty="0"/>
              <a:t>• Dan </a:t>
            </a:r>
            <a:r>
              <a:rPr lang="en-US" dirty="0" err="1"/>
              <a:t>Flavin</a:t>
            </a:r>
            <a:r>
              <a:rPr lang="en-US" dirty="0"/>
              <a:t> – Light-based artworks</a:t>
            </a:r>
          </a:p>
          <a:p>
            <a:r>
              <a:rPr lang="en-US" dirty="0"/>
              <a:t>• Agnes Martin – Subtle grids and lines</a:t>
            </a:r>
          </a:p>
          <a:p>
            <a:r>
              <a:rPr lang="en-US" dirty="0"/>
              <a:t>• Frank Stella – Abstract geometric paintings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146485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236</TotalTime>
  <Words>746</Words>
  <Application>Microsoft Office PowerPoint</Application>
  <PresentationFormat>Custom</PresentationFormat>
  <Paragraphs>104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Organic</vt:lpstr>
      <vt:lpstr>Visual Arts</vt:lpstr>
      <vt:lpstr>Course Objectives</vt:lpstr>
      <vt:lpstr>Introduction to Modern and Contemporary Art</vt:lpstr>
      <vt:lpstr>POP Art – Definition and Background</vt:lpstr>
      <vt:lpstr>Characteristics of POP Art</vt:lpstr>
      <vt:lpstr>Important POP Art Artists</vt:lpstr>
      <vt:lpstr>Minimalism – Definition and Background</vt:lpstr>
      <vt:lpstr>Characteristics of Minimalism</vt:lpstr>
      <vt:lpstr>Important Minimalist Artists</vt:lpstr>
      <vt:lpstr>Conceptual Art – Definition</vt:lpstr>
      <vt:lpstr>Characteristics of Conceptual Art</vt:lpstr>
      <vt:lpstr>Important Conceptual Artists</vt:lpstr>
      <vt:lpstr>Postmodernism – Definition and Background</vt:lpstr>
      <vt:lpstr>Characteristics of Postmodernism</vt:lpstr>
      <vt:lpstr>Important Postmodernism  Artists</vt:lpstr>
      <vt:lpstr>Contemporary Digital &amp; New Media Art</vt:lpstr>
      <vt:lpstr>Characteristics of Digital &amp; New Media Art</vt:lpstr>
      <vt:lpstr>Important Digital &amp; New Media Artists</vt:lpstr>
      <vt:lpstr>Comparison of Art Movements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for Specific Purpose and Audience</dc:title>
  <dc:creator>MAC</dc:creator>
  <cp:lastModifiedBy>Bismillah computers</cp:lastModifiedBy>
  <cp:revision>12</cp:revision>
  <dcterms:created xsi:type="dcterms:W3CDTF">2025-09-15T17:01:40Z</dcterms:created>
  <dcterms:modified xsi:type="dcterms:W3CDTF">2026-06-02T05:46:55Z</dcterms:modified>
</cp:coreProperties>
</file>