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5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60" y="2557463"/>
            <a:ext cx="5258879" cy="3317875"/>
          </a:xfrm>
        </p:spPr>
      </p:pic>
    </p:spTree>
    <p:extLst>
      <p:ext uri="{BB962C8B-B14F-4D97-AF65-F5344CB8AC3E}">
        <p14:creationId xmlns:p14="http://schemas.microsoft.com/office/powerpoint/2010/main" val="346747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Factors Affecting Magnetic Field Strength</a:t>
            </a:r>
          </a:p>
          <a:p>
            <a:r>
              <a:rPr lang="en-US" dirty="0"/>
              <a:t>Distance from magnet </a:t>
            </a:r>
          </a:p>
          <a:p>
            <a:r>
              <a:rPr lang="en-US" dirty="0"/>
              <a:t>Size of magnet </a:t>
            </a:r>
          </a:p>
          <a:p>
            <a:r>
              <a:rPr lang="en-US" dirty="0"/>
              <a:t>Material of magnet </a:t>
            </a:r>
          </a:p>
          <a:p>
            <a:r>
              <a:rPr lang="en-US" dirty="0"/>
              <a:t>Electric current magnitude </a:t>
            </a:r>
          </a:p>
          <a:p>
            <a:r>
              <a:rPr lang="en-US" b="1" dirty="0"/>
              <a:t>Strong </a:t>
            </a:r>
            <a:r>
              <a:rPr lang="en-US" b="1" dirty="0" smtClean="0"/>
              <a:t>Field: </a:t>
            </a:r>
            <a:r>
              <a:rPr lang="en-US" dirty="0" smtClean="0"/>
              <a:t>Lines </a:t>
            </a:r>
            <a:r>
              <a:rPr lang="en-US" dirty="0"/>
              <a:t>close together </a:t>
            </a:r>
          </a:p>
          <a:p>
            <a:r>
              <a:rPr lang="en-US" b="1" dirty="0"/>
              <a:t>Weak </a:t>
            </a:r>
            <a:r>
              <a:rPr lang="en-US" b="1" dirty="0" smtClean="0"/>
              <a:t>Field: </a:t>
            </a:r>
            <a:r>
              <a:rPr lang="en-US" dirty="0" smtClean="0"/>
              <a:t>Lines </a:t>
            </a:r>
            <a:r>
              <a:rPr lang="en-US" dirty="0"/>
              <a:t>spread apart </a:t>
            </a:r>
          </a:p>
          <a:p>
            <a:r>
              <a:rPr lang="en-US" b="1" dirty="0"/>
              <a:t>Measurement Unit</a:t>
            </a:r>
          </a:p>
          <a:p>
            <a:r>
              <a:rPr lang="en-US" dirty="0"/>
              <a:t>Magnetic field strength is measured </a:t>
            </a:r>
            <a:r>
              <a:rPr lang="en-US" dirty="0" smtClean="0"/>
              <a:t>in: Tesla </a:t>
            </a:r>
            <a:r>
              <a:rPr lang="en-US" dirty="0"/>
              <a:t>(T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2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Electromagnetism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Electromagnetism</a:t>
            </a:r>
          </a:p>
          <a:p>
            <a:r>
              <a:rPr lang="en-US" dirty="0"/>
              <a:t>Electromagnetism is the relationship between electricity and magnetism.</a:t>
            </a:r>
          </a:p>
          <a:p>
            <a:r>
              <a:rPr lang="en-US" b="1" dirty="0"/>
              <a:t>Principle</a:t>
            </a:r>
          </a:p>
          <a:p>
            <a:r>
              <a:rPr lang="en-US" dirty="0"/>
              <a:t>Electric current flowing through a conductor creates a magnetic field.</a:t>
            </a:r>
          </a:p>
          <a:p>
            <a:r>
              <a:rPr lang="en-US" b="1" dirty="0"/>
              <a:t>Discovery</a:t>
            </a:r>
          </a:p>
          <a:p>
            <a:r>
              <a:rPr lang="en-US" dirty="0"/>
              <a:t>Discovered by Hans Christian </a:t>
            </a:r>
            <a:r>
              <a:rPr lang="en-US" dirty="0" err="1"/>
              <a:t>Ørsted</a:t>
            </a:r>
            <a:endParaRPr lang="en-US" dirty="0"/>
          </a:p>
          <a:p>
            <a:r>
              <a:rPr lang="en-US" b="1" dirty="0"/>
              <a:t>Key Idea</a:t>
            </a:r>
          </a:p>
          <a:p>
            <a:r>
              <a:rPr lang="en-US" dirty="0"/>
              <a:t>Electricity can produce magnetism.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2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9" y="722810"/>
            <a:ext cx="5490708" cy="5460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78" y="644434"/>
            <a:ext cx="6067425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Magnetic Field Around a Current-Carrying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Observation</a:t>
            </a:r>
          </a:p>
          <a:p>
            <a:r>
              <a:rPr lang="en-US" dirty="0"/>
              <a:t>When electric current passes through a wire:</a:t>
            </a:r>
          </a:p>
          <a:p>
            <a:r>
              <a:rPr lang="en-US" dirty="0"/>
              <a:t>Circular magnetic field forms around the wire. </a:t>
            </a:r>
          </a:p>
          <a:p>
            <a:r>
              <a:rPr lang="en-US" b="1" dirty="0"/>
              <a:t>Direction</a:t>
            </a:r>
          </a:p>
          <a:p>
            <a:r>
              <a:rPr lang="en-US" dirty="0"/>
              <a:t>Determined by Right-Hand Thumb Rule.</a:t>
            </a:r>
          </a:p>
          <a:p>
            <a:r>
              <a:rPr lang="en-US" b="1" dirty="0"/>
              <a:t>Stronger Magnetic Field Produced By</a:t>
            </a:r>
          </a:p>
          <a:p>
            <a:r>
              <a:rPr lang="en-US" dirty="0"/>
              <a:t>Increasing current </a:t>
            </a:r>
          </a:p>
          <a:p>
            <a:r>
              <a:rPr lang="en-US" dirty="0"/>
              <a:t>Coiling the wire </a:t>
            </a:r>
          </a:p>
          <a:p>
            <a:r>
              <a:rPr lang="en-US" dirty="0"/>
              <a:t>Using iron </a:t>
            </a:r>
            <a:r>
              <a:rPr lang="en-US" dirty="0" smtClean="0"/>
              <a:t>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 and Electromagnetism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Magnetism </a:t>
            </a:r>
            <a:r>
              <a:rPr lang="en-US" dirty="0"/>
              <a:t>is a force produced by magnets. </a:t>
            </a:r>
          </a:p>
          <a:p>
            <a:r>
              <a:rPr lang="en-US" dirty="0"/>
              <a:t>It can attract or repel certain materials like iron,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nickel</a:t>
            </a:r>
            <a:r>
              <a:rPr lang="en-US" dirty="0"/>
              <a:t>, and cobalt. </a:t>
            </a:r>
          </a:p>
          <a:p>
            <a:r>
              <a:rPr lang="en-US" dirty="0"/>
              <a:t>Every magnet has: </a:t>
            </a:r>
          </a:p>
          <a:p>
            <a:pPr lvl="1"/>
            <a:r>
              <a:rPr lang="en-US" b="1" dirty="0"/>
              <a:t>North Pole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South Pole</a:t>
            </a:r>
            <a:r>
              <a:rPr lang="en-US" dirty="0"/>
              <a:t> </a:t>
            </a:r>
          </a:p>
          <a:p>
            <a:r>
              <a:rPr lang="en-US" b="1" dirty="0"/>
              <a:t>Basic Rule</a:t>
            </a:r>
          </a:p>
          <a:p>
            <a:r>
              <a:rPr lang="en-US" dirty="0"/>
              <a:t>Opposite poles attract. </a:t>
            </a:r>
          </a:p>
          <a:p>
            <a:r>
              <a:rPr lang="en-US" dirty="0"/>
              <a:t>Like poles repel.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49" y="2393395"/>
            <a:ext cx="4537418" cy="37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magnetic field is the invisible region around a magnet where magnetic force can be experienced.</a:t>
            </a:r>
          </a:p>
          <a:p>
            <a:r>
              <a:rPr lang="en-US" b="1" dirty="0"/>
              <a:t>Important Points</a:t>
            </a:r>
          </a:p>
          <a:p>
            <a:r>
              <a:rPr lang="en-US" dirty="0"/>
              <a:t>The field surrounds every magnet. </a:t>
            </a:r>
          </a:p>
          <a:p>
            <a:r>
              <a:rPr lang="en-US" dirty="0"/>
              <a:t>Strongest near the poles. </a:t>
            </a:r>
          </a:p>
          <a:p>
            <a:r>
              <a:rPr lang="en-US" dirty="0"/>
              <a:t>Weakens with distance. </a:t>
            </a:r>
          </a:p>
          <a:p>
            <a:r>
              <a:rPr lang="en-US" b="1" dirty="0"/>
              <a:t>Effects on Nearby Objects</a:t>
            </a:r>
          </a:p>
          <a:p>
            <a:r>
              <a:rPr lang="en-US" dirty="0"/>
              <a:t>A magnet can:</a:t>
            </a:r>
          </a:p>
          <a:p>
            <a:r>
              <a:rPr lang="en-US" dirty="0"/>
              <a:t>Attract iron objects </a:t>
            </a:r>
          </a:p>
          <a:p>
            <a:r>
              <a:rPr lang="en-US" dirty="0"/>
              <a:t>Move compass needles </a:t>
            </a:r>
          </a:p>
          <a:p>
            <a:r>
              <a:rPr lang="en-US" dirty="0"/>
              <a:t>Influence electric </a:t>
            </a:r>
            <a:r>
              <a:rPr lang="en-US" dirty="0" smtClean="0"/>
              <a:t>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2426834"/>
            <a:ext cx="4902865" cy="36771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56" y="2351315"/>
            <a:ext cx="5921829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Magnets Influence Space Around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Influence of Magnets</a:t>
            </a:r>
          </a:p>
          <a:p>
            <a:r>
              <a:rPr lang="en-US" dirty="0"/>
              <a:t>Magnets create an invisible force field in surrounding space.</a:t>
            </a:r>
          </a:p>
          <a:p>
            <a:r>
              <a:rPr lang="en-US" b="1" dirty="0"/>
              <a:t>Nearby Objects Experience</a:t>
            </a:r>
          </a:p>
          <a:p>
            <a:r>
              <a:rPr lang="en-US" dirty="0"/>
              <a:t>Attraction </a:t>
            </a:r>
          </a:p>
          <a:p>
            <a:r>
              <a:rPr lang="en-US" dirty="0"/>
              <a:t>Repulsion </a:t>
            </a:r>
          </a:p>
          <a:p>
            <a:r>
              <a:rPr lang="en-US" dirty="0"/>
              <a:t>Alignment with magnetic field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compass needle aligns with Earth’s magnetic field.</a:t>
            </a:r>
          </a:p>
          <a:p>
            <a:r>
              <a:rPr lang="en-US" b="1" dirty="0"/>
              <a:t>Real-World Applications</a:t>
            </a:r>
          </a:p>
          <a:p>
            <a:r>
              <a:rPr lang="en-US" dirty="0"/>
              <a:t>Navigation systems </a:t>
            </a:r>
            <a:r>
              <a:rPr lang="en-US" dirty="0" smtClean="0"/>
              <a:t>, Magnetic </a:t>
            </a:r>
            <a:r>
              <a:rPr lang="en-US" dirty="0"/>
              <a:t>locks </a:t>
            </a:r>
            <a:r>
              <a:rPr lang="en-US" dirty="0" smtClean="0"/>
              <a:t>, Generators , Medical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4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Lines of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Magnetic lines of force are imaginary lines representing a magnetic field.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Originate from North Pole </a:t>
            </a:r>
          </a:p>
          <a:p>
            <a:r>
              <a:rPr lang="en-US" dirty="0"/>
              <a:t>Enter South Pole </a:t>
            </a:r>
          </a:p>
          <a:p>
            <a:r>
              <a:rPr lang="en-US" dirty="0"/>
              <a:t>Form closed loops </a:t>
            </a:r>
          </a:p>
          <a:p>
            <a:r>
              <a:rPr lang="en-US" dirty="0"/>
              <a:t>Never intersect each other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They help </a:t>
            </a:r>
            <a:r>
              <a:rPr lang="en-US" dirty="0" smtClean="0"/>
              <a:t>visualize: Direction , Shape , Strength </a:t>
            </a:r>
            <a:r>
              <a:rPr lang="en-US" dirty="0"/>
              <a:t>of magnetic </a:t>
            </a:r>
            <a:r>
              <a:rPr lang="en-US" dirty="0" smtClean="0"/>
              <a:t>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1" y="2557463"/>
            <a:ext cx="4719318" cy="3317875"/>
          </a:xfrm>
        </p:spPr>
      </p:pic>
    </p:spTree>
    <p:extLst>
      <p:ext uri="{BB962C8B-B14F-4D97-AF65-F5344CB8AC3E}">
        <p14:creationId xmlns:p14="http://schemas.microsoft.com/office/powerpoint/2010/main" val="219200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Formed by Magnetic Field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Field Pattern Around a Bar Magnet</a:t>
            </a:r>
          </a:p>
          <a:p>
            <a:r>
              <a:rPr lang="en-US" dirty="0"/>
              <a:t>Dense near poles → stronger field </a:t>
            </a:r>
          </a:p>
          <a:p>
            <a:r>
              <a:rPr lang="en-US" dirty="0"/>
              <a:t>Wider apart away from poles → weaker field </a:t>
            </a:r>
          </a:p>
          <a:p>
            <a:r>
              <a:rPr lang="en-US" b="1" dirty="0"/>
              <a:t>Circular Pattern</a:t>
            </a:r>
          </a:p>
          <a:p>
            <a:r>
              <a:rPr lang="en-US" dirty="0"/>
              <a:t>Field lines curve from:</a:t>
            </a:r>
          </a:p>
          <a:p>
            <a:r>
              <a:rPr lang="en-US" dirty="0"/>
              <a:t>North → South outside magnet </a:t>
            </a:r>
          </a:p>
          <a:p>
            <a:r>
              <a:rPr lang="en-US" dirty="0"/>
              <a:t>South → North inside magnet </a:t>
            </a:r>
          </a:p>
          <a:p>
            <a:r>
              <a:rPr lang="en-US" b="1" dirty="0"/>
              <a:t>Observation Method</a:t>
            </a:r>
          </a:p>
          <a:p>
            <a:r>
              <a:rPr lang="en-US" dirty="0"/>
              <a:t>Iron filings sprinkled near a magnet show the field pattern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Direction Rule</a:t>
            </a:r>
          </a:p>
          <a:p>
            <a:r>
              <a:rPr lang="en-US" dirty="0"/>
              <a:t>Magnetic field direction is:</a:t>
            </a:r>
          </a:p>
          <a:p>
            <a:r>
              <a:rPr lang="en-US" dirty="0"/>
              <a:t>From North Pole to South Pole outside the magnet </a:t>
            </a:r>
          </a:p>
          <a:p>
            <a:r>
              <a:rPr lang="en-US" b="1" dirty="0"/>
              <a:t>Compass Method</a:t>
            </a:r>
          </a:p>
          <a:p>
            <a:r>
              <a:rPr lang="en-US" dirty="0"/>
              <a:t>A compass needle points in the direction of magnetic field lines.</a:t>
            </a:r>
          </a:p>
          <a:p>
            <a:r>
              <a:rPr lang="en-US" b="1" dirty="0"/>
              <a:t>Right-Hand Thumb Rule</a:t>
            </a:r>
          </a:p>
          <a:p>
            <a:r>
              <a:rPr lang="en-US" dirty="0"/>
              <a:t>Used for current-carrying conductors:</a:t>
            </a:r>
          </a:p>
          <a:p>
            <a:r>
              <a:rPr lang="en-US" dirty="0"/>
              <a:t>Thumb → current direction </a:t>
            </a:r>
          </a:p>
          <a:p>
            <a:r>
              <a:rPr lang="en-US" dirty="0"/>
              <a:t>Curled fingers → magnetic field </a:t>
            </a:r>
            <a:r>
              <a:rPr lang="en-US" dirty="0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440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Applied Science</vt:lpstr>
      <vt:lpstr>Magnetism and Electromagnetism</vt:lpstr>
      <vt:lpstr>Concept of Magnetic Field</vt:lpstr>
      <vt:lpstr>Magnetic Field</vt:lpstr>
      <vt:lpstr>How Magnets Influence Space Around Them</vt:lpstr>
      <vt:lpstr>Magnetic Lines of Force</vt:lpstr>
      <vt:lpstr>Magnetic Lines</vt:lpstr>
      <vt:lpstr>Pattern Formed by Magnetic Field Lines</vt:lpstr>
      <vt:lpstr>Direction of Magnetic Field</vt:lpstr>
      <vt:lpstr>Thumb Rule</vt:lpstr>
      <vt:lpstr>Strength of Magnetic Field</vt:lpstr>
      <vt:lpstr>Introduction to Electromagnetism</vt:lpstr>
      <vt:lpstr>PowerPoint Presentation</vt:lpstr>
      <vt:lpstr>Magnetic Field Around a Current-Carrying Wire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2026-05-21T04:52:35Z</dcterms:created>
  <dcterms:modified xsi:type="dcterms:W3CDTF">2026-05-21T05:05:09Z</dcterms:modified>
</cp:coreProperties>
</file>