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1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3"/>
            <a:ext cx="9764484" cy="4852610"/>
          </a:xfrm>
        </p:spPr>
      </p:pic>
    </p:spTree>
    <p:extLst>
      <p:ext uri="{BB962C8B-B14F-4D97-AF65-F5344CB8AC3E}">
        <p14:creationId xmlns:p14="http://schemas.microsoft.com/office/powerpoint/2010/main" val="219597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light waves: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 field vibrates in one direction </a:t>
            </a:r>
          </a:p>
          <a:p>
            <a:r>
              <a:rPr lang="en-US" dirty="0"/>
              <a:t>Magnetic field vibrates perpendicular to it </a:t>
            </a:r>
          </a:p>
          <a:p>
            <a:r>
              <a:rPr lang="en-US" dirty="0"/>
              <a:t>Both are perpendicular to direction of travel </a:t>
            </a:r>
          </a:p>
          <a:p>
            <a:r>
              <a:rPr lang="en-US" dirty="0"/>
              <a:t>This makes light a </a:t>
            </a:r>
            <a:r>
              <a:rPr lang="en-US" b="1" dirty="0"/>
              <a:t>transverse wave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11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Characteristics of Light as EM Radiation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921015"/>
              </p:ext>
            </p:extLst>
          </p:nvPr>
        </p:nvGraphicFramePr>
        <p:xfrm>
          <a:off x="1295400" y="2936240"/>
          <a:ext cx="9601200" cy="256032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887026414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245914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Property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861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Nature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Electromagnetic wave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031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Transverse wave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778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Needs medium?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73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Speed in vacuum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</a:t>
                      </a:r>
                      <a:r>
                        <a:rPr lang="en-US" dirty="0" smtClean="0"/>
                        <a:t>3* </a:t>
                      </a:r>
                      <a:r>
                        <a:rPr lang="en-US" dirty="0"/>
                        <a:t>10^8 , m/s)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792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Produced 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Accelerating charged particles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478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Carries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834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55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Light is part of the electromagnetic spectrum, which includes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Radio waves </a:t>
            </a:r>
          </a:p>
          <a:p>
            <a:r>
              <a:rPr lang="en-US" dirty="0"/>
              <a:t>Microwaves </a:t>
            </a:r>
          </a:p>
          <a:p>
            <a:r>
              <a:rPr lang="en-US" dirty="0"/>
              <a:t>Infrared </a:t>
            </a:r>
          </a:p>
          <a:p>
            <a:r>
              <a:rPr lang="en-US" dirty="0"/>
              <a:t>Visible light </a:t>
            </a:r>
          </a:p>
          <a:p>
            <a:r>
              <a:rPr lang="en-US" dirty="0"/>
              <a:t>Ultraviolet </a:t>
            </a:r>
          </a:p>
          <a:p>
            <a:r>
              <a:rPr lang="en-US" dirty="0"/>
              <a:t>X-rays </a:t>
            </a:r>
          </a:p>
          <a:p>
            <a:r>
              <a:rPr lang="en-US" dirty="0"/>
              <a:t>Gamma rays </a:t>
            </a:r>
          </a:p>
          <a:p>
            <a:r>
              <a:rPr lang="en-US" dirty="0"/>
              <a:t>Visible light is only a small portion of the spectrum.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5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Calorimeter (Physics – Heat)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b="1" dirty="0"/>
              <a:t>calorimeter</a:t>
            </a:r>
            <a:r>
              <a:rPr lang="en-US" dirty="0"/>
              <a:t> is a device used to </a:t>
            </a:r>
            <a:r>
              <a:rPr lang="en-US" b="1" dirty="0"/>
              <a:t>measure heat energy</a:t>
            </a:r>
            <a:r>
              <a:rPr lang="en-US" dirty="0"/>
              <a:t> gained or lost during a physical or chemical process.</a:t>
            </a:r>
          </a:p>
          <a:p>
            <a:r>
              <a:rPr lang="en-US" dirty="0"/>
              <a:t>It helps us study: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Heat transfer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Specific heat capacity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Latent heat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Heat produced in reactions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Heat exchange between substances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2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Idea of Calorimeter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92283" y="2580055"/>
            <a:ext cx="940743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calorimeter works on the principle: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Heat lost by the hot object = Heat gained by the cold object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based on the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law of conservation of energy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no heat escapes outside: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 lost= Q gained</a:t>
            </a:r>
          </a:p>
        </p:txBody>
      </p:sp>
    </p:spTree>
    <p:extLst>
      <p:ext uri="{BB962C8B-B14F-4D97-AF65-F5344CB8AC3E}">
        <p14:creationId xmlns:p14="http://schemas.microsoft.com/office/powerpoint/2010/main" val="232273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1" y="635726"/>
            <a:ext cx="5212036" cy="51293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48" y="496389"/>
            <a:ext cx="7325786" cy="56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9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Parts of a Calorimeter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simple calorimeter usually contains:</a:t>
            </a:r>
          </a:p>
          <a:p>
            <a:r>
              <a:rPr lang="en-US" b="1" dirty="0"/>
              <a:t>Metal container (Copper or Aluminum)</a:t>
            </a:r>
            <a:r>
              <a:rPr lang="en-US" dirty="0"/>
              <a:t> </a:t>
            </a:r>
            <a:r>
              <a:rPr lang="en-US" dirty="0" smtClean="0"/>
              <a:t>: Holds </a:t>
            </a:r>
            <a:r>
              <a:rPr lang="en-US" dirty="0"/>
              <a:t>the substance or water </a:t>
            </a:r>
            <a:r>
              <a:rPr lang="en-US" dirty="0" smtClean="0"/>
              <a:t>.Good </a:t>
            </a:r>
            <a:r>
              <a:rPr lang="en-US" dirty="0"/>
              <a:t>conductor of heat </a:t>
            </a:r>
          </a:p>
          <a:p>
            <a:r>
              <a:rPr lang="en-US" b="1" dirty="0"/>
              <a:t>Insulating outer jacket</a:t>
            </a:r>
            <a:r>
              <a:rPr lang="en-US" dirty="0"/>
              <a:t> </a:t>
            </a:r>
            <a:r>
              <a:rPr lang="en-US" dirty="0" smtClean="0"/>
              <a:t>: Prevents </a:t>
            </a:r>
            <a:r>
              <a:rPr lang="en-US" dirty="0"/>
              <a:t>heat loss to surroundings </a:t>
            </a:r>
          </a:p>
          <a:p>
            <a:r>
              <a:rPr lang="en-US" b="1" dirty="0"/>
              <a:t>Thermometer</a:t>
            </a:r>
            <a:r>
              <a:rPr lang="en-US" dirty="0"/>
              <a:t> </a:t>
            </a:r>
            <a:r>
              <a:rPr lang="en-US" dirty="0" smtClean="0"/>
              <a:t>: Measures </a:t>
            </a:r>
            <a:r>
              <a:rPr lang="en-US" dirty="0"/>
              <a:t>temperature changes </a:t>
            </a:r>
          </a:p>
          <a:p>
            <a:r>
              <a:rPr lang="en-US" b="1" dirty="0"/>
              <a:t>Lid</a:t>
            </a:r>
            <a:r>
              <a:rPr lang="en-US" dirty="0"/>
              <a:t> </a:t>
            </a:r>
            <a:r>
              <a:rPr lang="en-US" dirty="0" smtClean="0"/>
              <a:t>:Reduces </a:t>
            </a:r>
            <a:r>
              <a:rPr lang="en-US" dirty="0"/>
              <a:t>heat escape </a:t>
            </a:r>
          </a:p>
          <a:p>
            <a:r>
              <a:rPr lang="en-US" b="1" dirty="0"/>
              <a:t>Stirrer</a:t>
            </a:r>
            <a:r>
              <a:rPr lang="en-US" dirty="0"/>
              <a:t> </a:t>
            </a:r>
            <a:r>
              <a:rPr lang="en-US" dirty="0" smtClean="0"/>
              <a:t>:Ensures </a:t>
            </a:r>
            <a:r>
              <a:rPr lang="en-US" dirty="0"/>
              <a:t>uniform </a:t>
            </a:r>
            <a:r>
              <a:rPr lang="en-US" dirty="0" smtClean="0"/>
              <a:t>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9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of a Simple Calorimeter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Suppose:</a:t>
            </a:r>
          </a:p>
          <a:p>
            <a:r>
              <a:rPr lang="en-US" dirty="0"/>
              <a:t>Hot metal is placed into cold water. </a:t>
            </a:r>
          </a:p>
          <a:p>
            <a:r>
              <a:rPr lang="en-US" b="1" dirty="0"/>
              <a:t>Step-by-step:</a:t>
            </a:r>
          </a:p>
          <a:p>
            <a:r>
              <a:rPr lang="en-US" dirty="0"/>
              <a:t>Measure mass of water </a:t>
            </a:r>
          </a:p>
          <a:p>
            <a:r>
              <a:rPr lang="en-US" dirty="0"/>
              <a:t>Record initial water temperature </a:t>
            </a:r>
          </a:p>
          <a:p>
            <a:r>
              <a:rPr lang="en-US" dirty="0"/>
              <a:t>Heat metal separately </a:t>
            </a:r>
          </a:p>
          <a:p>
            <a:r>
              <a:rPr lang="en-US" dirty="0"/>
              <a:t>Put hot metal into calorimeter </a:t>
            </a:r>
          </a:p>
          <a:p>
            <a:r>
              <a:rPr lang="en-US" dirty="0"/>
              <a:t>Stir gently </a:t>
            </a:r>
          </a:p>
          <a:p>
            <a:r>
              <a:rPr lang="en-US" dirty="0"/>
              <a:t>Measure final </a:t>
            </a:r>
            <a:r>
              <a:rPr lang="en-US" dirty="0" smtClean="0"/>
              <a:t>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5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as Electromagnetic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is a form of electromagnetic radiation that can travel through space without needing a material medium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More </a:t>
            </a:r>
            <a:r>
              <a:rPr lang="en-US" b="1" dirty="0"/>
              <a:t>specifically</a:t>
            </a:r>
            <a:r>
              <a:rPr lang="en-US" b="1" dirty="0" smtClean="0"/>
              <a:t>: </a:t>
            </a:r>
            <a:r>
              <a:rPr lang="en-US" dirty="0" smtClean="0"/>
              <a:t>Light </a:t>
            </a:r>
            <a:r>
              <a:rPr lang="en-US" dirty="0"/>
              <a:t>consists of oscillating electric and magnetic fields that travel together in the form of waves.</a:t>
            </a:r>
          </a:p>
        </p:txBody>
      </p:sp>
    </p:spTree>
    <p:extLst>
      <p:ext uri="{BB962C8B-B14F-4D97-AF65-F5344CB8AC3E}">
        <p14:creationId xmlns:p14="http://schemas.microsoft.com/office/powerpoint/2010/main" val="242078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Simple Definition</a:t>
            </a:r>
          </a:p>
          <a:p>
            <a:r>
              <a:rPr lang="en-US" dirty="0"/>
              <a:t>Light is electromagnetic energy visible to the human eye.</a:t>
            </a:r>
          </a:p>
          <a:p>
            <a:r>
              <a:rPr lang="en-US" b="1" dirty="0"/>
              <a:t>Physics Definition</a:t>
            </a:r>
          </a:p>
          <a:p>
            <a:r>
              <a:rPr lang="en-US" dirty="0"/>
              <a:t>Light is a transverse electromagnetic wave made of vibrating electric and magnetic fields moving through space.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4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99" y="851504"/>
            <a:ext cx="9344299" cy="5270621"/>
          </a:xfrm>
        </p:spPr>
      </p:pic>
    </p:spTree>
    <p:extLst>
      <p:ext uri="{BB962C8B-B14F-4D97-AF65-F5344CB8AC3E}">
        <p14:creationId xmlns:p14="http://schemas.microsoft.com/office/powerpoint/2010/main" val="2680517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361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Applied Science</vt:lpstr>
      <vt:lpstr>Calorimeter (Physics – Heat)</vt:lpstr>
      <vt:lpstr>Simple Idea of Calorimeter</vt:lpstr>
      <vt:lpstr>PowerPoint Presentation</vt:lpstr>
      <vt:lpstr>Main Parts of a Calorimeter</vt:lpstr>
      <vt:lpstr>Working of a Simple Calorimeter</vt:lpstr>
      <vt:lpstr>Light as Electromagnetic Radiation</vt:lpstr>
      <vt:lpstr>Definition</vt:lpstr>
      <vt:lpstr>PowerPoint Presentation</vt:lpstr>
      <vt:lpstr>PowerPoint Presentation</vt:lpstr>
      <vt:lpstr>In light waves:</vt:lpstr>
      <vt:lpstr>Key Characteristics of Light as EM Radiation</vt:lpstr>
      <vt:lpstr>Light is part of the electromagnetic spectrum, which includes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2</cp:revision>
  <dcterms:created xsi:type="dcterms:W3CDTF">2026-05-15T07:20:45Z</dcterms:created>
  <dcterms:modified xsi:type="dcterms:W3CDTF">2026-05-15T07:32:28Z</dcterms:modified>
</cp:coreProperties>
</file>