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66" r:id="rId13"/>
    <p:sldId id="267" r:id="rId14"/>
    <p:sldId id="268" r:id="rId15"/>
    <p:sldId id="280" r:id="rId16"/>
    <p:sldId id="269" r:id="rId17"/>
    <p:sldId id="270" r:id="rId18"/>
    <p:sldId id="273" r:id="rId19"/>
    <p:sldId id="274" r:id="rId20"/>
    <p:sldId id="271" r:id="rId21"/>
    <p:sldId id="275" r:id="rId22"/>
    <p:sldId id="276" r:id="rId23"/>
    <p:sldId id="281" r:id="rId24"/>
    <p:sldId id="277" r:id="rId25"/>
    <p:sldId id="278" r:id="rId26"/>
    <p:sldId id="279" r:id="rId27"/>
    <p:sldId id="282" r:id="rId28"/>
    <p:sldId id="283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5/12/2026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ANATOMY</a:t>
            </a:r>
            <a:br>
              <a:rPr lang="en-US" b="1" dirty="0" smtClean="0"/>
            </a:br>
            <a:r>
              <a:rPr lang="en-US" b="1" dirty="0" smtClean="0"/>
              <a:t>THE LOWER LIMB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DPT</a:t>
            </a:r>
          </a:p>
          <a:p>
            <a:r>
              <a:rPr lang="en-US" b="1" dirty="0" smtClean="0"/>
              <a:t>2</a:t>
            </a:r>
            <a:r>
              <a:rPr lang="en-US" b="1" baseline="30000" dirty="0" smtClean="0"/>
              <a:t>ND</a:t>
            </a:r>
            <a:r>
              <a:rPr lang="en-US" b="1" dirty="0" smtClean="0"/>
              <a:t> SEMESTER </a:t>
            </a:r>
          </a:p>
          <a:p>
            <a:r>
              <a:rPr lang="en-US" b="1" dirty="0" smtClean="0"/>
              <a:t>DR DANISH</a:t>
            </a:r>
          </a:p>
          <a:p>
            <a:r>
              <a:rPr lang="en-US" b="1" dirty="0" smtClean="0"/>
              <a:t>DPT(S.M.C),MPPTA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6607" y="1407381"/>
            <a:ext cx="687250" cy="46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087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/>
              <a:t>Branches</a:t>
            </a:r>
          </a:p>
          <a:p>
            <a:r>
              <a:rPr lang="en-US" dirty="0"/>
              <a:t>Muscular branches </a:t>
            </a:r>
          </a:p>
          <a:p>
            <a:r>
              <a:rPr lang="en-US" dirty="0"/>
              <a:t>Acetabular branch to hip joint </a:t>
            </a:r>
          </a:p>
          <a:p>
            <a:r>
              <a:rPr lang="en-US" dirty="0"/>
              <a:t>Pubic branch </a:t>
            </a:r>
          </a:p>
          <a:p>
            <a:r>
              <a:rPr lang="en-US" b="1" dirty="0"/>
              <a:t>Distribution</a:t>
            </a:r>
          </a:p>
          <a:p>
            <a:r>
              <a:rPr lang="en-US" dirty="0"/>
              <a:t>Supplies: </a:t>
            </a:r>
          </a:p>
          <a:p>
            <a:pPr lvl="1"/>
            <a:r>
              <a:rPr lang="en-US" dirty="0"/>
              <a:t>Medial thigh muscles </a:t>
            </a:r>
          </a:p>
          <a:p>
            <a:pPr lvl="1"/>
            <a:r>
              <a:rPr lang="en-US" dirty="0"/>
              <a:t>Hip joint </a:t>
            </a:r>
          </a:p>
          <a:p>
            <a:pPr lvl="1"/>
            <a:r>
              <a:rPr lang="en-US" dirty="0"/>
              <a:t>Head of femur (via acetabular branch)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328" y="485030"/>
            <a:ext cx="687250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41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85030"/>
            <a:ext cx="11219289" cy="5947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328" y="485030"/>
            <a:ext cx="687250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352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Muscles of Posterior Fascial Compartment of Thigh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Biceps </a:t>
            </a:r>
            <a:r>
              <a:rPr lang="en-US" dirty="0" err="1" smtClean="0"/>
              <a:t>Femoris</a:t>
            </a:r>
            <a:endParaRPr lang="en-US" dirty="0" smtClean="0"/>
          </a:p>
          <a:p>
            <a:r>
              <a:rPr lang="en-US" dirty="0" smtClean="0"/>
              <a:t>Semitendinosus</a:t>
            </a:r>
          </a:p>
          <a:p>
            <a:r>
              <a:rPr lang="en-US" dirty="0" smtClean="0"/>
              <a:t>Semimembranosus</a:t>
            </a:r>
          </a:p>
          <a:p>
            <a:r>
              <a:rPr lang="en-US" dirty="0"/>
              <a:t>Adductor Magnus (Hamstring Portion)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328" y="485030"/>
            <a:ext cx="687250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101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Biceps </a:t>
            </a:r>
            <a:r>
              <a:rPr lang="en-US" b="1" dirty="0" err="1"/>
              <a:t>Femoris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Origin</a:t>
            </a:r>
          </a:p>
          <a:p>
            <a:r>
              <a:rPr lang="en-US" b="1" dirty="0" smtClean="0"/>
              <a:t>Long head:</a:t>
            </a:r>
            <a:r>
              <a:rPr lang="en-US" dirty="0" smtClean="0"/>
              <a:t> Ischial tuberosity </a:t>
            </a:r>
          </a:p>
          <a:p>
            <a:r>
              <a:rPr lang="en-US" b="1" dirty="0" smtClean="0"/>
              <a:t>Short head:</a:t>
            </a:r>
            <a:r>
              <a:rPr lang="en-US" dirty="0" smtClean="0"/>
              <a:t> Linea </a:t>
            </a:r>
            <a:r>
              <a:rPr lang="en-US" dirty="0" err="1" smtClean="0"/>
              <a:t>aspera</a:t>
            </a:r>
            <a:r>
              <a:rPr lang="en-US" dirty="0" smtClean="0"/>
              <a:t> and supracondylar ridge of shaft of femur </a:t>
            </a:r>
          </a:p>
          <a:p>
            <a:r>
              <a:rPr lang="en-US" b="1" dirty="0" smtClean="0"/>
              <a:t>Insertion</a:t>
            </a:r>
          </a:p>
          <a:p>
            <a:r>
              <a:rPr lang="en-US" dirty="0" smtClean="0"/>
              <a:t>Head of fibula </a:t>
            </a:r>
          </a:p>
          <a:p>
            <a:r>
              <a:rPr lang="en-US" b="1" dirty="0" smtClean="0"/>
              <a:t>Nerve Supply</a:t>
            </a:r>
          </a:p>
          <a:p>
            <a:r>
              <a:rPr lang="en-US" b="1" dirty="0" smtClean="0"/>
              <a:t>Long head:</a:t>
            </a:r>
            <a:r>
              <a:rPr lang="en-US" dirty="0" smtClean="0"/>
              <a:t> </a:t>
            </a:r>
            <a:r>
              <a:rPr lang="en-US" dirty="0" err="1" smtClean="0"/>
              <a:t>Tibial</a:t>
            </a:r>
            <a:r>
              <a:rPr lang="en-US" dirty="0" smtClean="0"/>
              <a:t> portion of sciatic nerve </a:t>
            </a:r>
          </a:p>
          <a:p>
            <a:r>
              <a:rPr lang="en-US" b="1" dirty="0" smtClean="0"/>
              <a:t>Short head:</a:t>
            </a:r>
            <a:r>
              <a:rPr lang="en-US" dirty="0" smtClean="0"/>
              <a:t> Common fibular portion of sciatic nerve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328" y="485030"/>
            <a:ext cx="687250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819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328" y="485030"/>
            <a:ext cx="687250" cy="497102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883" y="485030"/>
            <a:ext cx="11163632" cy="589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625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328" y="485030"/>
            <a:ext cx="687250" cy="497102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981" y="485030"/>
            <a:ext cx="11227242" cy="589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9922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Nerve Root</a:t>
            </a:r>
          </a:p>
          <a:p>
            <a:r>
              <a:rPr lang="en-US" dirty="0"/>
              <a:t>L5, S1, S2 </a:t>
            </a:r>
          </a:p>
          <a:p>
            <a:r>
              <a:rPr lang="en-US" b="1" dirty="0"/>
              <a:t>Action</a:t>
            </a:r>
          </a:p>
          <a:p>
            <a:r>
              <a:rPr lang="en-US" dirty="0"/>
              <a:t>Flexes and laterally rotates leg at knee joint </a:t>
            </a:r>
          </a:p>
          <a:p>
            <a:r>
              <a:rPr lang="en-US" dirty="0"/>
              <a:t>Long head also extends thigh at hip joint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328" y="485030"/>
            <a:ext cx="687250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6918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Semitendinosus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Origin</a:t>
            </a:r>
            <a:endParaRPr lang="en-US" b="1" dirty="0"/>
          </a:p>
          <a:p>
            <a:r>
              <a:rPr lang="en-US" dirty="0"/>
              <a:t>Ischial tuberosity </a:t>
            </a:r>
          </a:p>
          <a:p>
            <a:r>
              <a:rPr lang="en-US" b="1" dirty="0"/>
              <a:t>Insertion</a:t>
            </a:r>
          </a:p>
          <a:p>
            <a:r>
              <a:rPr lang="en-US" dirty="0"/>
              <a:t>Upper part of medial surface of shaft of tibia </a:t>
            </a:r>
          </a:p>
          <a:p>
            <a:r>
              <a:rPr lang="en-US" b="1" dirty="0"/>
              <a:t>Nerve Supply</a:t>
            </a:r>
          </a:p>
          <a:p>
            <a:r>
              <a:rPr lang="en-US" dirty="0" err="1"/>
              <a:t>Tibial</a:t>
            </a:r>
            <a:r>
              <a:rPr lang="en-US" dirty="0"/>
              <a:t> portion of sciatic nerve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328" y="485030"/>
            <a:ext cx="687250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92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328" y="485030"/>
            <a:ext cx="687250" cy="497102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8640" y="485031"/>
            <a:ext cx="11139777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492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6" y="485030"/>
            <a:ext cx="11139776" cy="58760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328" y="485030"/>
            <a:ext cx="687250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466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Obturator Nerve &amp; Obturator Artery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Obturator Nerve</a:t>
            </a:r>
          </a:p>
          <a:p>
            <a:r>
              <a:rPr lang="en-US" b="1" dirty="0"/>
              <a:t>Origin</a:t>
            </a:r>
          </a:p>
          <a:p>
            <a:r>
              <a:rPr lang="en-US" dirty="0"/>
              <a:t>Arises from </a:t>
            </a:r>
            <a:r>
              <a:rPr lang="en-US" b="1" dirty="0"/>
              <a:t>lumbar plexus</a:t>
            </a:r>
            <a:r>
              <a:rPr lang="en-US" dirty="0"/>
              <a:t> </a:t>
            </a:r>
          </a:p>
          <a:p>
            <a:r>
              <a:rPr lang="en-US" dirty="0"/>
              <a:t>Root value: </a:t>
            </a:r>
            <a:r>
              <a:rPr lang="en-US" b="1" dirty="0"/>
              <a:t>L2, L3, L4</a:t>
            </a:r>
            <a:r>
              <a:rPr lang="en-US" dirty="0"/>
              <a:t> </a:t>
            </a:r>
          </a:p>
          <a:p>
            <a:r>
              <a:rPr lang="en-US" dirty="0"/>
              <a:t>Emerges from medial border of </a:t>
            </a:r>
            <a:r>
              <a:rPr lang="en-US" b="1" dirty="0"/>
              <a:t>psoas major</a:t>
            </a: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328" y="485030"/>
            <a:ext cx="687250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80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Nerve Root</a:t>
            </a:r>
          </a:p>
          <a:p>
            <a:r>
              <a:rPr lang="en-US" dirty="0"/>
              <a:t>L5, S1, S2 </a:t>
            </a:r>
          </a:p>
          <a:p>
            <a:r>
              <a:rPr lang="en-US" b="1" dirty="0"/>
              <a:t>Action</a:t>
            </a:r>
          </a:p>
          <a:p>
            <a:r>
              <a:rPr lang="en-US" dirty="0"/>
              <a:t>Flexes and medially rotates leg at knee joint </a:t>
            </a:r>
          </a:p>
          <a:p>
            <a:r>
              <a:rPr lang="en-US" dirty="0"/>
              <a:t>Extends thigh at hip joint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328" y="485030"/>
            <a:ext cx="687250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0514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Semimembranosus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Origin</a:t>
            </a:r>
            <a:endParaRPr lang="en-US" b="1" dirty="0"/>
          </a:p>
          <a:p>
            <a:r>
              <a:rPr lang="en-US" dirty="0"/>
              <a:t>Ischial tuberosity </a:t>
            </a:r>
          </a:p>
          <a:p>
            <a:r>
              <a:rPr lang="en-US" b="1" dirty="0"/>
              <a:t>Insertion</a:t>
            </a:r>
          </a:p>
          <a:p>
            <a:r>
              <a:rPr lang="en-US" dirty="0"/>
              <a:t>Medial condyle of tibia </a:t>
            </a:r>
          </a:p>
          <a:p>
            <a:r>
              <a:rPr lang="en-US" b="1" dirty="0"/>
              <a:t>Nerve Supply</a:t>
            </a:r>
          </a:p>
          <a:p>
            <a:r>
              <a:rPr lang="en-US" dirty="0" err="1"/>
              <a:t>Tibial</a:t>
            </a:r>
            <a:r>
              <a:rPr lang="en-US" dirty="0"/>
              <a:t> portion of sciatic nerve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328" y="485030"/>
            <a:ext cx="687250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554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328" y="485030"/>
            <a:ext cx="687250" cy="497102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2980" y="485031"/>
            <a:ext cx="11187485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912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836" y="485030"/>
            <a:ext cx="11139776" cy="58760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328" y="485030"/>
            <a:ext cx="687250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5770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Nerve Root</a:t>
            </a:r>
          </a:p>
          <a:p>
            <a:r>
              <a:rPr lang="en-US" dirty="0"/>
              <a:t>L5, S1, S2 </a:t>
            </a:r>
          </a:p>
          <a:p>
            <a:r>
              <a:rPr lang="en-US" b="1" dirty="0"/>
              <a:t>Action</a:t>
            </a:r>
          </a:p>
          <a:p>
            <a:r>
              <a:rPr lang="en-US" dirty="0"/>
              <a:t>Flexes and medially rotates leg at knee joint </a:t>
            </a:r>
          </a:p>
          <a:p>
            <a:r>
              <a:rPr lang="en-US" dirty="0"/>
              <a:t>Extends thigh at hip joint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328" y="485030"/>
            <a:ext cx="687250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1314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Adductor Magnus (Hamstring Portion)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b="1" dirty="0" smtClean="0"/>
              <a:t>Origin</a:t>
            </a:r>
            <a:endParaRPr lang="en-US" b="1" dirty="0"/>
          </a:p>
          <a:p>
            <a:r>
              <a:rPr lang="en-US" dirty="0"/>
              <a:t>Ischial tuberosity </a:t>
            </a:r>
          </a:p>
          <a:p>
            <a:r>
              <a:rPr lang="en-US" b="1" dirty="0"/>
              <a:t>Insertion</a:t>
            </a:r>
          </a:p>
          <a:p>
            <a:r>
              <a:rPr lang="en-US" dirty="0"/>
              <a:t>Adductor tubercle of femur </a:t>
            </a:r>
          </a:p>
          <a:p>
            <a:r>
              <a:rPr lang="en-US" b="1" dirty="0"/>
              <a:t>Nerve Supply</a:t>
            </a:r>
          </a:p>
          <a:p>
            <a:r>
              <a:rPr lang="en-US" dirty="0" err="1"/>
              <a:t>Tibial</a:t>
            </a:r>
            <a:r>
              <a:rPr lang="en-US" dirty="0"/>
              <a:t> portion of sciatic nerve </a:t>
            </a:r>
          </a:p>
          <a:p>
            <a:r>
              <a:rPr lang="en-US" b="1" dirty="0"/>
              <a:t>Nerve Root</a:t>
            </a:r>
          </a:p>
          <a:p>
            <a:r>
              <a:rPr lang="en-US" dirty="0"/>
              <a:t>L4, L5, S1 </a:t>
            </a:r>
          </a:p>
          <a:p>
            <a:r>
              <a:rPr lang="en-US" b="1" dirty="0"/>
              <a:t>Action</a:t>
            </a:r>
          </a:p>
          <a:p>
            <a:r>
              <a:rPr lang="en-US" dirty="0"/>
              <a:t>Extends thigh at hip joint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328" y="485030"/>
            <a:ext cx="687250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8719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1" y="485031"/>
            <a:ext cx="11195436" cy="58680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328" y="485030"/>
            <a:ext cx="687250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3684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2982" y="485031"/>
            <a:ext cx="11235192" cy="58919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328" y="485030"/>
            <a:ext cx="687250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9167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29" y="485031"/>
            <a:ext cx="11251095" cy="59157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328" y="485030"/>
            <a:ext cx="687250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572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8883" y="485030"/>
            <a:ext cx="11187486" cy="58601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328" y="485030"/>
            <a:ext cx="687250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690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Course</a:t>
            </a:r>
          </a:p>
          <a:p>
            <a:r>
              <a:rPr lang="en-US" dirty="0"/>
              <a:t>Passes through pelvis along lateral pelvic wall </a:t>
            </a:r>
          </a:p>
          <a:p>
            <a:r>
              <a:rPr lang="en-US" dirty="0"/>
              <a:t>Travels with obturator vessels </a:t>
            </a:r>
          </a:p>
          <a:p>
            <a:r>
              <a:rPr lang="en-US" dirty="0"/>
              <a:t>Enters thigh via </a:t>
            </a:r>
            <a:r>
              <a:rPr lang="en-US" b="1" dirty="0"/>
              <a:t>obturator canal</a:t>
            </a:r>
            <a:r>
              <a:rPr lang="en-US" dirty="0"/>
              <a:t> </a:t>
            </a:r>
          </a:p>
          <a:p>
            <a:r>
              <a:rPr lang="en-US" dirty="0"/>
              <a:t>Divides into: </a:t>
            </a:r>
          </a:p>
          <a:p>
            <a:pPr lvl="1"/>
            <a:r>
              <a:rPr lang="en-US" b="1" dirty="0"/>
              <a:t>Anterior division</a:t>
            </a:r>
            <a:r>
              <a:rPr lang="en-US" dirty="0"/>
              <a:t> </a:t>
            </a:r>
          </a:p>
          <a:p>
            <a:pPr lvl="1"/>
            <a:r>
              <a:rPr lang="en-US" b="1" dirty="0"/>
              <a:t>Posterior division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328" y="485030"/>
            <a:ext cx="687250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682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127" y="485031"/>
            <a:ext cx="11235193" cy="58919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328" y="485030"/>
            <a:ext cx="687250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978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Relations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Lies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Lateral to internal iliac vessels </a:t>
            </a:r>
          </a:p>
          <a:p>
            <a:pPr lvl="1"/>
            <a:r>
              <a:rPr lang="en-US" dirty="0"/>
              <a:t>Inferior to pelvic brim </a:t>
            </a:r>
          </a:p>
          <a:p>
            <a:r>
              <a:rPr lang="en-US" dirty="0"/>
              <a:t>In thigh: </a:t>
            </a:r>
          </a:p>
          <a:p>
            <a:pPr lvl="1"/>
            <a:r>
              <a:rPr lang="en-US" dirty="0"/>
              <a:t>Anterior division between </a:t>
            </a:r>
            <a:r>
              <a:rPr lang="en-US" b="1" dirty="0"/>
              <a:t>adductor longus</a:t>
            </a:r>
            <a:r>
              <a:rPr lang="en-US" dirty="0"/>
              <a:t> &amp; </a:t>
            </a:r>
            <a:r>
              <a:rPr lang="en-US" b="1" dirty="0"/>
              <a:t>adductor brevis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Posterior division between </a:t>
            </a:r>
            <a:r>
              <a:rPr lang="en-US" b="1" dirty="0"/>
              <a:t>adductor brevis</a:t>
            </a:r>
            <a:r>
              <a:rPr lang="en-US" dirty="0"/>
              <a:t> &amp; </a:t>
            </a:r>
            <a:r>
              <a:rPr lang="en-US" b="1" dirty="0"/>
              <a:t>adductor </a:t>
            </a:r>
            <a:r>
              <a:rPr lang="en-US" b="1" dirty="0" err="1"/>
              <a:t>magnus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328" y="485030"/>
            <a:ext cx="687250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286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590" y="485030"/>
            <a:ext cx="11171583" cy="59078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328" y="485030"/>
            <a:ext cx="687250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1433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Obturator Artery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/>
              <a:t>Origin</a:t>
            </a:r>
          </a:p>
          <a:p>
            <a:r>
              <a:rPr lang="en-US" dirty="0"/>
              <a:t>Usually arises from: </a:t>
            </a:r>
          </a:p>
          <a:p>
            <a:pPr lvl="1"/>
            <a:r>
              <a:rPr lang="en-US" b="1" dirty="0"/>
              <a:t>Anterior division of internal iliac artery</a:t>
            </a:r>
            <a:r>
              <a:rPr lang="en-US" dirty="0"/>
              <a:t> </a:t>
            </a:r>
          </a:p>
          <a:p>
            <a:r>
              <a:rPr lang="en-US" b="1" dirty="0"/>
              <a:t>Course</a:t>
            </a:r>
          </a:p>
          <a:p>
            <a:r>
              <a:rPr lang="en-US" dirty="0"/>
              <a:t>Runs along lateral pelvic wall </a:t>
            </a:r>
          </a:p>
          <a:p>
            <a:r>
              <a:rPr lang="en-US" dirty="0"/>
              <a:t>Accompanied by obturator nerve &amp; vein </a:t>
            </a:r>
          </a:p>
          <a:p>
            <a:r>
              <a:rPr lang="en-US" dirty="0"/>
              <a:t>Passes through </a:t>
            </a:r>
            <a:r>
              <a:rPr lang="en-US" b="1" dirty="0"/>
              <a:t>obturator canal</a:t>
            </a:r>
            <a:r>
              <a:rPr lang="en-US" dirty="0"/>
              <a:t> </a:t>
            </a:r>
          </a:p>
          <a:p>
            <a:r>
              <a:rPr lang="en-US" dirty="0"/>
              <a:t>Enters medial compartment of thigh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1328" y="485030"/>
            <a:ext cx="687250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73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5030" y="485030"/>
            <a:ext cx="11219289" cy="5947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328" y="485030"/>
            <a:ext cx="687250" cy="49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8559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35</TotalTime>
  <Words>353</Words>
  <Application>Microsoft Office PowerPoint</Application>
  <PresentationFormat>Widescreen</PresentationFormat>
  <Paragraphs>102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Arial</vt:lpstr>
      <vt:lpstr>Garamond</vt:lpstr>
      <vt:lpstr>Organic</vt:lpstr>
      <vt:lpstr>ANATOMY THE LOWER LIMB</vt:lpstr>
      <vt:lpstr>Obturator Nerve &amp; Obturator Artery</vt:lpstr>
      <vt:lpstr>PowerPoint Presentation</vt:lpstr>
      <vt:lpstr>CONTINUED </vt:lpstr>
      <vt:lpstr>PowerPoint Presentation</vt:lpstr>
      <vt:lpstr>Relations</vt:lpstr>
      <vt:lpstr>PowerPoint Presentation</vt:lpstr>
      <vt:lpstr>Obturator Artery</vt:lpstr>
      <vt:lpstr>PowerPoint Presentation</vt:lpstr>
      <vt:lpstr>CONTINUED </vt:lpstr>
      <vt:lpstr>PowerPoint Presentation</vt:lpstr>
      <vt:lpstr>Muscles of Posterior Fascial Compartment of Thigh</vt:lpstr>
      <vt:lpstr>Biceps Femoris</vt:lpstr>
      <vt:lpstr>PowerPoint Presentation</vt:lpstr>
      <vt:lpstr>PowerPoint Presentation</vt:lpstr>
      <vt:lpstr>Continued </vt:lpstr>
      <vt:lpstr>Semitendinosus</vt:lpstr>
      <vt:lpstr>PowerPoint Presentation</vt:lpstr>
      <vt:lpstr>PowerPoint Presentation</vt:lpstr>
      <vt:lpstr>Continued </vt:lpstr>
      <vt:lpstr>Semimembranosus</vt:lpstr>
      <vt:lpstr>PowerPoint Presentation</vt:lpstr>
      <vt:lpstr>PowerPoint Presentation</vt:lpstr>
      <vt:lpstr>Continued </vt:lpstr>
      <vt:lpstr>Adductor Magnus (Hamstring Portion)</vt:lpstr>
      <vt:lpstr>PowerPoint Presentation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THE LOWER LIMB</dc:title>
  <dc:creator>Moorche</dc:creator>
  <cp:lastModifiedBy>Moorche</cp:lastModifiedBy>
  <cp:revision>4</cp:revision>
  <dcterms:created xsi:type="dcterms:W3CDTF">2026-05-12T14:49:40Z</dcterms:created>
  <dcterms:modified xsi:type="dcterms:W3CDTF">2026-05-12T15:25:39Z</dcterms:modified>
</cp:coreProperties>
</file>