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>
        <p:scale>
          <a:sx n="66" d="100"/>
          <a:sy n="66" d="100"/>
        </p:scale>
        <p:origin x="-87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828" y="962527"/>
            <a:ext cx="619762" cy="6737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/>
          <a:lstStyle/>
          <a:p>
            <a:r>
              <a:rPr lang="en-US" dirty="0"/>
              <a:t>Expressionism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DPT(Doctor of Physiotherapy)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Expressionism transformed visual arts.</a:t>
            </a:r>
          </a:p>
          <a:p>
            <a:r>
              <a:rPr lang="en-US" dirty="0"/>
              <a:t>• The movement emphasized emotions and individuality.</a:t>
            </a:r>
          </a:p>
          <a:p>
            <a:r>
              <a:rPr lang="en-US" dirty="0"/>
              <a:t>• It remains one of the most influential modern art movements.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-28520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Expressionism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079" y="2390676"/>
            <a:ext cx="9601196" cy="3318936"/>
          </a:xfrm>
        </p:spPr>
        <p:txBody>
          <a:bodyPr/>
          <a:lstStyle/>
          <a:p>
            <a:r>
              <a:rPr lang="en-US" dirty="0"/>
              <a:t>• Expressionism emerged in the early 20th century.</a:t>
            </a:r>
          </a:p>
          <a:p>
            <a:r>
              <a:rPr lang="en-US" dirty="0"/>
              <a:t>• It focused on emotional expression instead of realism.</a:t>
            </a:r>
          </a:p>
          <a:p>
            <a:r>
              <a:rPr lang="en-US" dirty="0"/>
              <a:t>• Artists used vivid colors and distorted forms.</a:t>
            </a:r>
          </a:p>
          <a:p>
            <a:r>
              <a:rPr lang="en-US" dirty="0"/>
              <a:t>• Themes included fear, anxiety, and human emotion.</a:t>
            </a:r>
          </a:p>
          <a:p>
            <a:pPr marL="0" indent="0">
              <a:buNone/>
            </a:pP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1028" name="Picture 4" descr="Famous Expressionist Artists | List of All Expressionist Pain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73" y="2438400"/>
            <a:ext cx="3948545" cy="372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Background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Originated mainly in Germany around 1905.</a:t>
            </a:r>
          </a:p>
          <a:p>
            <a:r>
              <a:rPr lang="en-US" dirty="0"/>
              <a:t>• Influenced by industrialization and social change.</a:t>
            </a:r>
          </a:p>
          <a:p>
            <a:r>
              <a:rPr lang="en-US" dirty="0"/>
              <a:t>• Developed as a reaction against realism and Impressionism.</a:t>
            </a:r>
          </a:p>
          <a:p>
            <a:r>
              <a:rPr lang="en-US" dirty="0"/>
              <a:t>• Major groups included Die </a:t>
            </a:r>
            <a:r>
              <a:rPr lang="en-US" dirty="0" err="1"/>
              <a:t>Brücke</a:t>
            </a:r>
            <a:r>
              <a:rPr lang="en-US" dirty="0"/>
              <a:t> and Der </a:t>
            </a:r>
            <a:r>
              <a:rPr lang="en-US" dirty="0" err="1"/>
              <a:t>Blaue</a:t>
            </a:r>
            <a:r>
              <a:rPr lang="en-US" dirty="0"/>
              <a:t> Reiter.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49503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Expressionism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Bold and unnatural colors</a:t>
            </a:r>
          </a:p>
          <a:p>
            <a:r>
              <a:rPr lang="en-US" dirty="0"/>
              <a:t>• Distorted shapes and figures</a:t>
            </a:r>
          </a:p>
          <a:p>
            <a:r>
              <a:rPr lang="en-US" dirty="0"/>
              <a:t>• Emotional intensity</a:t>
            </a:r>
          </a:p>
          <a:p>
            <a:r>
              <a:rPr lang="en-US" dirty="0"/>
              <a:t>• Dynamic brush strokes</a:t>
            </a:r>
          </a:p>
          <a:p>
            <a:r>
              <a:rPr lang="en-US" dirty="0"/>
              <a:t>• Subjective interpretation of reality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2058" name="Picture 10" descr="German Expressionism - One of the Greatest German Art Mov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39" y="2424524"/>
            <a:ext cx="5306291" cy="385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Expressionist Artists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Edvard</a:t>
            </a:r>
            <a:r>
              <a:rPr lang="en-US" dirty="0"/>
              <a:t> Munch</a:t>
            </a:r>
          </a:p>
          <a:p>
            <a:r>
              <a:rPr lang="en-US" dirty="0"/>
              <a:t>• </a:t>
            </a:r>
            <a:r>
              <a:rPr lang="en-US" dirty="0" err="1"/>
              <a:t>Wassily</a:t>
            </a:r>
            <a:r>
              <a:rPr lang="en-US" dirty="0"/>
              <a:t> Kandinsky</a:t>
            </a:r>
          </a:p>
          <a:p>
            <a:r>
              <a:rPr lang="en-US" dirty="0"/>
              <a:t>• Ernst Ludwig Kirchner</a:t>
            </a:r>
          </a:p>
          <a:p>
            <a:r>
              <a:rPr lang="en-US" dirty="0"/>
              <a:t>• Franz Marc</a:t>
            </a:r>
          </a:p>
          <a:p>
            <a:r>
              <a:rPr lang="en-US" dirty="0"/>
              <a:t>• </a:t>
            </a:r>
            <a:r>
              <a:rPr lang="en-US" dirty="0" err="1"/>
              <a:t>Egon</a:t>
            </a:r>
            <a:r>
              <a:rPr lang="en-US" dirty="0"/>
              <a:t> </a:t>
            </a:r>
            <a:r>
              <a:rPr lang="en-US" dirty="0" err="1"/>
              <a:t>Schiele</a:t>
            </a:r>
            <a:endParaRPr lang="en-US" dirty="0"/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4098" name="Picture 2" descr="https://images.openai.com/static-rsc-4/2MkOjMOn3j0qMRA9DEc4ek0D28xgu2utjM20osGuNMY5tqGEVn1VTWSqirHnIPxQ-xzHO1M_ZWbhGFfSrlYDNI95hBA5mxBmXU7L5y6hpWZNm6uUzMFeTau6mEaU6aMwV7Dkb_YN08u9kEtQlVhOTVzlKDzDwpDEsntNq5VJ2ugdkDK8VoaVF_gLBCJ89UAp?purpose=full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86" y="2409371"/>
            <a:ext cx="5979885" cy="400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Scream by </a:t>
            </a:r>
            <a:r>
              <a:rPr lang="en-US" dirty="0" err="1"/>
              <a:t>Edvard</a:t>
            </a:r>
            <a:r>
              <a:rPr lang="en-US" dirty="0"/>
              <a:t> Munch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One of the most famous Expressionist paintings.</a:t>
            </a:r>
          </a:p>
          <a:p>
            <a:r>
              <a:rPr lang="en-US" dirty="0"/>
              <a:t>• Represents fear, loneliness, and anxiety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• Uses dramatic lines and intense colors.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4" descr="Famous Expressionist Artists | List of All Expressionist Pain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73" y="2438400"/>
            <a:ext cx="3948545" cy="372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3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Brücke</a:t>
            </a:r>
            <a:r>
              <a:rPr lang="en-US" dirty="0"/>
              <a:t> Movement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Founded in Dresden, Germany.</a:t>
            </a:r>
          </a:p>
          <a:p>
            <a:r>
              <a:rPr lang="en-US" dirty="0"/>
              <a:t>• Focused on emotional and urban themes.</a:t>
            </a:r>
          </a:p>
          <a:p>
            <a:r>
              <a:rPr lang="en-US" dirty="0"/>
              <a:t>• Artists used sharp lines and exaggerated forms.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 </a:t>
            </a:r>
            <a:r>
              <a:rPr lang="en-US" dirty="0" err="1"/>
              <a:t>Blaue</a:t>
            </a:r>
            <a:r>
              <a:rPr lang="en-US" dirty="0"/>
              <a:t> Reiter Movement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Founded by Kandinsky and Franz Marc.</a:t>
            </a:r>
          </a:p>
          <a:p>
            <a:r>
              <a:rPr lang="en-US" dirty="0"/>
              <a:t>• Interested in spirituality and abstraction.</a:t>
            </a:r>
          </a:p>
          <a:p>
            <a:r>
              <a:rPr lang="en-US" dirty="0"/>
              <a:t>• Symbolic colors were commonly used.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Expressionism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Influenced modern and abstract art.</a:t>
            </a:r>
          </a:p>
          <a:p>
            <a:r>
              <a:rPr lang="en-US" dirty="0"/>
              <a:t>• Inspired literature, cinema, and theater.</a:t>
            </a:r>
          </a:p>
          <a:p>
            <a:r>
              <a:rPr lang="en-US" dirty="0"/>
              <a:t>• Expressionist ideas remain important in contemporary art.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490" y="356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269</Words>
  <Application>Microsoft Office PowerPoint</Application>
  <PresentationFormat>Custom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Expressionism</vt:lpstr>
      <vt:lpstr>Introduction to Expressionism</vt:lpstr>
      <vt:lpstr>Historical Background</vt:lpstr>
      <vt:lpstr>Characteristics of Expressionism</vt:lpstr>
      <vt:lpstr>Major Expressionist Artists</vt:lpstr>
      <vt:lpstr>The Scream by Edvard Munch</vt:lpstr>
      <vt:lpstr>Die Brücke Movement</vt:lpstr>
      <vt:lpstr>Der Blaue Reiter Movement</vt:lpstr>
      <vt:lpstr>Impact of Expressionism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Expressionism</dc:title>
  <dc:creator>MAC</dc:creator>
  <cp:lastModifiedBy>Bismillah computers</cp:lastModifiedBy>
  <cp:revision>5</cp:revision>
  <dcterms:created xsi:type="dcterms:W3CDTF">2025-09-15T17:01:40Z</dcterms:created>
  <dcterms:modified xsi:type="dcterms:W3CDTF">2026-05-12T08:52:20Z</dcterms:modified>
</cp:coreProperties>
</file>