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Amino Acids and Sources of Protein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en-US" dirty="0" smtClean="0"/>
          </a:p>
          <a:p>
            <a:r>
              <a:rPr lang="en-US" dirty="0" smtClean="0"/>
              <a:t>BS MLT,OT,RIT</a:t>
            </a:r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084" y="726999"/>
            <a:ext cx="619762" cy="1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Sources of Protein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Meat: beef, chicken, fish</a:t>
            </a:r>
          </a:p>
          <a:p>
            <a:r>
              <a:rPr lang="en-US" dirty="0"/>
              <a:t>• Eggs: complete protein source</a:t>
            </a:r>
          </a:p>
          <a:p>
            <a:r>
              <a:rPr lang="en-US" dirty="0"/>
              <a:t>• Milk and dairy products</a:t>
            </a:r>
          </a:p>
          <a:p>
            <a:r>
              <a:rPr lang="en-US" dirty="0"/>
              <a:t>• Yogurt and cheese</a:t>
            </a:r>
          </a:p>
          <a:p>
            <a:r>
              <a:rPr lang="en-US" dirty="0"/>
              <a:t>• Animal proteins contain all essential amino acids.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Sources of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Pulses and legumes</a:t>
            </a:r>
          </a:p>
          <a:p>
            <a:r>
              <a:rPr lang="en-US" dirty="0"/>
              <a:t>• Beans and lentils</a:t>
            </a:r>
          </a:p>
          <a:p>
            <a:r>
              <a:rPr lang="en-US" dirty="0"/>
              <a:t>• Soybeans and tofu</a:t>
            </a:r>
          </a:p>
          <a:p>
            <a:r>
              <a:rPr lang="en-US" dirty="0"/>
              <a:t>• Nuts and seeds</a:t>
            </a:r>
          </a:p>
          <a:p>
            <a:r>
              <a:rPr lang="en-US" dirty="0"/>
              <a:t>• Whole grains</a:t>
            </a:r>
          </a:p>
          <a:p>
            <a:r>
              <a:rPr lang="en-US" dirty="0"/>
              <a:t>• Plant proteins are rich in fiber and minerals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and Incomplete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Complete proteins contain all essential amino acids.</a:t>
            </a:r>
          </a:p>
          <a:p>
            <a:r>
              <a:rPr lang="en-US" dirty="0"/>
              <a:t>• Examples: eggs, milk, meat, soy.</a:t>
            </a:r>
          </a:p>
          <a:p>
            <a:r>
              <a:rPr lang="en-US" dirty="0"/>
              <a:t>• Incomplete proteins lack one or more essential amino acids.</a:t>
            </a:r>
          </a:p>
          <a:p>
            <a:r>
              <a:rPr lang="en-US" dirty="0"/>
              <a:t>• Combining plant proteins improves protein quality.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Deficiency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Kwashiorkor: severe protein deficiency causing edema.</a:t>
            </a:r>
          </a:p>
          <a:p>
            <a:r>
              <a:rPr lang="en-US" dirty="0"/>
              <a:t>• Marasmus: deficiency of protein and calories.</a:t>
            </a:r>
          </a:p>
          <a:p>
            <a:r>
              <a:rPr lang="en-US" dirty="0"/>
              <a:t>• Symptoms include muscle wasting, weakness, poor growth, and low immunity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9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Protein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Adults require approximately 0.8 g protein/kg body weight/day.</a:t>
            </a:r>
          </a:p>
          <a:p>
            <a:r>
              <a:rPr lang="en-US" dirty="0"/>
              <a:t>• Children, athletes, and pregnant women require more protein.</a:t>
            </a:r>
          </a:p>
          <a:p>
            <a:r>
              <a:rPr lang="en-US" dirty="0"/>
              <a:t>• Balanced diet is important for healthy metabolism and tissue repair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Proteins in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Build muscles and tissues</a:t>
            </a:r>
          </a:p>
          <a:p>
            <a:r>
              <a:rPr lang="en-US" dirty="0"/>
              <a:t>• Maintain immunity</a:t>
            </a:r>
          </a:p>
          <a:p>
            <a:r>
              <a:rPr lang="en-US" dirty="0"/>
              <a:t>• Transport oxygen and nutrients</a:t>
            </a:r>
          </a:p>
          <a:p>
            <a:r>
              <a:rPr lang="en-US" dirty="0"/>
              <a:t>• Regulate body processes</a:t>
            </a:r>
          </a:p>
          <a:p>
            <a:r>
              <a:rPr lang="en-US" dirty="0"/>
              <a:t>• Support enzyme and hormone activity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9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Amino acids are essential biomolecules and building blocks of proteins.</a:t>
            </a:r>
          </a:p>
          <a:p>
            <a:r>
              <a:rPr lang="en-US" dirty="0"/>
              <a:t>• Proteins perform structural, metabolic, and regulatory functions.</a:t>
            </a:r>
          </a:p>
          <a:p>
            <a:r>
              <a:rPr lang="en-US" dirty="0"/>
              <a:t>• A balanced diet with adequate protein is necessary for health and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Amino Acids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Amino acids are the building blocks of proteins.</a:t>
            </a:r>
          </a:p>
          <a:p>
            <a:r>
              <a:rPr lang="en-US" dirty="0"/>
              <a:t>• Proteins are formed by peptide bonds between amino acids.</a:t>
            </a:r>
          </a:p>
          <a:p>
            <a:r>
              <a:rPr lang="en-US" dirty="0"/>
              <a:t>• About 20 standard amino acids are used in protein synthesis.</a:t>
            </a:r>
          </a:p>
          <a:p>
            <a:r>
              <a:rPr lang="en-US" dirty="0"/>
              <a:t>• Amino acids are essential for growth, repair, metabolism, and </a:t>
            </a:r>
            <a:r>
              <a:rPr lang="en-US" dirty="0" smtClean="0"/>
              <a:t>immunity.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Structure of Amino Acids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Each amino acid contains:</a:t>
            </a:r>
          </a:p>
          <a:p>
            <a:r>
              <a:rPr lang="en-US" dirty="0"/>
              <a:t>  - Amino group (–NH₂)</a:t>
            </a:r>
          </a:p>
          <a:p>
            <a:r>
              <a:rPr lang="en-US" dirty="0"/>
              <a:t>  - Carboxyl group (–COOH)</a:t>
            </a:r>
          </a:p>
          <a:p>
            <a:r>
              <a:rPr lang="en-US" dirty="0"/>
              <a:t>  - Hydrogen atom</a:t>
            </a:r>
          </a:p>
          <a:p>
            <a:r>
              <a:rPr lang="en-US" dirty="0"/>
              <a:t>  - Variable side chain (R-group)</a:t>
            </a:r>
          </a:p>
          <a:p>
            <a:r>
              <a:rPr lang="en-US" dirty="0"/>
              <a:t>• The R-group determines the properties and functions of amino acids.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44" y="17419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Amino Acids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Essential amino acids: must be obtained from diet.</a:t>
            </a:r>
          </a:p>
          <a:p>
            <a:r>
              <a:rPr lang="en-US" dirty="0"/>
              <a:t>• Non-essential amino acids: synthesized by the body.</a:t>
            </a:r>
          </a:p>
          <a:p>
            <a:r>
              <a:rPr lang="en-US" dirty="0"/>
              <a:t>• Conditional amino acids: needed during stress or illness.</a:t>
            </a:r>
          </a:p>
          <a:p>
            <a:r>
              <a:rPr lang="en-US" dirty="0"/>
              <a:t>• Based on polarity:</a:t>
            </a:r>
          </a:p>
          <a:p>
            <a:r>
              <a:rPr lang="en-US" dirty="0"/>
              <a:t>  - Polar amino acids</a:t>
            </a:r>
          </a:p>
          <a:p>
            <a:r>
              <a:rPr lang="en-US" dirty="0"/>
              <a:t>  - Non-polar amino acids</a:t>
            </a:r>
          </a:p>
          <a:p>
            <a:r>
              <a:rPr lang="en-US" dirty="0"/>
              <a:t>  - Acidic amino acids</a:t>
            </a:r>
          </a:p>
          <a:p>
            <a:r>
              <a:rPr lang="en-US" dirty="0"/>
              <a:t>  - Basic amino acids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Amino Acids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Histidine</a:t>
            </a:r>
            <a:endParaRPr lang="en-US" dirty="0"/>
          </a:p>
          <a:p>
            <a:r>
              <a:rPr lang="en-US" dirty="0"/>
              <a:t>• Isoleucine</a:t>
            </a:r>
          </a:p>
          <a:p>
            <a:r>
              <a:rPr lang="en-US" dirty="0"/>
              <a:t>• </a:t>
            </a:r>
            <a:r>
              <a:rPr lang="en-US" dirty="0" err="1"/>
              <a:t>Leucine</a:t>
            </a:r>
            <a:endParaRPr lang="en-US" dirty="0"/>
          </a:p>
          <a:p>
            <a:r>
              <a:rPr lang="en-US" dirty="0"/>
              <a:t>• Lysine</a:t>
            </a:r>
          </a:p>
          <a:p>
            <a:r>
              <a:rPr lang="en-US" dirty="0"/>
              <a:t>• Methionine</a:t>
            </a:r>
          </a:p>
          <a:p>
            <a:r>
              <a:rPr lang="en-US" dirty="0"/>
              <a:t>• Phenylalanine</a:t>
            </a:r>
          </a:p>
          <a:p>
            <a:r>
              <a:rPr lang="en-US" dirty="0"/>
              <a:t>• Threonine</a:t>
            </a:r>
          </a:p>
          <a:p>
            <a:r>
              <a:rPr lang="en-US" dirty="0"/>
              <a:t>• Tryptophan</a:t>
            </a:r>
          </a:p>
          <a:p>
            <a:r>
              <a:rPr lang="en-US" dirty="0"/>
              <a:t>• </a:t>
            </a:r>
            <a:r>
              <a:rPr lang="en-US" dirty="0" err="1"/>
              <a:t>Valine</a:t>
            </a:r>
            <a:endParaRPr lang="en-US" dirty="0"/>
          </a:p>
          <a:p>
            <a:r>
              <a:rPr lang="en-US" dirty="0"/>
              <a:t>• These are required in the diet because the body cannot synthesize them.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223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Amino Acids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Protein synthesis</a:t>
            </a:r>
          </a:p>
          <a:p>
            <a:r>
              <a:rPr lang="en-US" dirty="0"/>
              <a:t>• Formation of enzymes and hormones</a:t>
            </a:r>
          </a:p>
          <a:p>
            <a:r>
              <a:rPr lang="en-US" dirty="0"/>
              <a:t>• Tissue growth and repair</a:t>
            </a:r>
          </a:p>
          <a:p>
            <a:r>
              <a:rPr lang="en-US" dirty="0"/>
              <a:t>• Neurotransmitter synthesis</a:t>
            </a:r>
          </a:p>
          <a:p>
            <a:r>
              <a:rPr lang="en-US" dirty="0"/>
              <a:t>• Energy production during fasting</a:t>
            </a:r>
          </a:p>
          <a:p>
            <a:r>
              <a:rPr lang="en-US" dirty="0"/>
              <a:t>• Maintenance of acid-base balance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179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 Bond Formation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Peptide bonds form between amino acids through condensation reactions.</a:t>
            </a:r>
          </a:p>
          <a:p>
            <a:r>
              <a:rPr lang="en-US" dirty="0"/>
              <a:t>• Water is released during bond formation.</a:t>
            </a:r>
          </a:p>
          <a:p>
            <a:r>
              <a:rPr lang="en-US" dirty="0"/>
              <a:t>• Dipeptides, </a:t>
            </a:r>
            <a:r>
              <a:rPr lang="en-US" dirty="0" err="1"/>
              <a:t>tripeptides</a:t>
            </a:r>
            <a:r>
              <a:rPr lang="en-US" dirty="0"/>
              <a:t>, and polypeptides are formed.</a:t>
            </a:r>
          </a:p>
          <a:p>
            <a:r>
              <a:rPr lang="en-US" dirty="0"/>
              <a:t>• Long chains fold into functional proteins.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Structure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Primary structure: amino acid sequence</a:t>
            </a:r>
          </a:p>
          <a:p>
            <a:r>
              <a:rPr lang="en-US" dirty="0"/>
              <a:t>• Secondary structure: alpha-helix and beta-sheet</a:t>
            </a:r>
          </a:p>
          <a:p>
            <a:r>
              <a:rPr lang="en-US" dirty="0"/>
              <a:t>• Tertiary structure: 3D folding of proteins</a:t>
            </a:r>
          </a:p>
          <a:p>
            <a:r>
              <a:rPr lang="en-US" dirty="0"/>
              <a:t>• Quaternary structure: association of multiple polypeptide chains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Protein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are obtained from:</a:t>
            </a:r>
          </a:p>
          <a:p>
            <a:r>
              <a:rPr lang="en-US" dirty="0"/>
              <a:t>• Animal sources</a:t>
            </a:r>
          </a:p>
          <a:p>
            <a:r>
              <a:rPr lang="en-US" dirty="0"/>
              <a:t>• Plant sources</a:t>
            </a:r>
          </a:p>
          <a:p>
            <a:r>
              <a:rPr lang="en-US" dirty="0"/>
              <a:t>• Mixed dietary sources</a:t>
            </a:r>
          </a:p>
          <a:p>
            <a:r>
              <a:rPr lang="en-US" dirty="0"/>
              <a:t>• Supplements and fortified foods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581</Words>
  <Application>Microsoft Office PowerPoint</Application>
  <PresentationFormat>Custom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Amino Acids and Sources of Protein </vt:lpstr>
      <vt:lpstr>Introduction to Amino Acids</vt:lpstr>
      <vt:lpstr>General Structure of Amino Acids</vt:lpstr>
      <vt:lpstr>Classification of Amino Acids</vt:lpstr>
      <vt:lpstr>Essential Amino Acids</vt:lpstr>
      <vt:lpstr>Functions of Amino Acids</vt:lpstr>
      <vt:lpstr>Peptide Bond Formation</vt:lpstr>
      <vt:lpstr>Protein Structure</vt:lpstr>
      <vt:lpstr>Sources of Protein</vt:lpstr>
      <vt:lpstr>Animal Sources of Protein</vt:lpstr>
      <vt:lpstr>Plant Sources of Protein</vt:lpstr>
      <vt:lpstr>Complete and Incomplete Proteins</vt:lpstr>
      <vt:lpstr>Protein Deficiency Disorders</vt:lpstr>
      <vt:lpstr>Daily Protein Requirements</vt:lpstr>
      <vt:lpstr>Importance of Proteins in Health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and Sources of Protein</dc:title>
  <dc:creator>MAC</dc:creator>
  <cp:lastModifiedBy>Bismillah computers</cp:lastModifiedBy>
  <cp:revision>3</cp:revision>
  <dcterms:created xsi:type="dcterms:W3CDTF">2025-09-15T17:01:40Z</dcterms:created>
  <dcterms:modified xsi:type="dcterms:W3CDTF">2026-05-12T09:13:11Z</dcterms:modified>
</cp:coreProperties>
</file>