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Fauvism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 (Doctor of physical </a:t>
            </a:r>
            <a:r>
              <a:rPr lang="en-US" dirty="0" err="1" smtClean="0"/>
              <a:t>therpy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Saman</a:t>
            </a:r>
            <a:r>
              <a:rPr lang="en-US" dirty="0" smtClean="0"/>
              <a:t>  </a:t>
            </a:r>
            <a:r>
              <a:rPr lang="en-US" dirty="0" err="1" smtClean="0"/>
              <a:t>Naveed</a:t>
            </a:r>
            <a:r>
              <a:rPr lang="x-none" smtClean="0"/>
              <a:t> 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in Fauvism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712526" cy="3318936"/>
          </a:xfrm>
        </p:spPr>
        <p:txBody>
          <a:bodyPr/>
          <a:lstStyle/>
          <a:p>
            <a:r>
              <a:rPr lang="en-US" dirty="0"/>
              <a:t>Nature and landscapes </a:t>
            </a:r>
          </a:p>
          <a:p>
            <a:r>
              <a:rPr lang="en-US" dirty="0"/>
              <a:t>Portraits and human emotion </a:t>
            </a:r>
          </a:p>
          <a:p>
            <a:r>
              <a:rPr lang="en-US" dirty="0"/>
              <a:t>Everyday scenes </a:t>
            </a:r>
          </a:p>
          <a:p>
            <a:r>
              <a:rPr lang="en-US" dirty="0"/>
              <a:t>Interior spaces </a:t>
            </a:r>
          </a:p>
          <a:p>
            <a:r>
              <a:rPr lang="en-US" dirty="0"/>
              <a:t>Focus is not subject matter but </a:t>
            </a:r>
            <a:r>
              <a:rPr lang="en-US" b="1" dirty="0"/>
              <a:t>expression through color</a:t>
            </a:r>
            <a:r>
              <a:rPr lang="en-US" dirty="0"/>
              <a:t> 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174193"/>
            <a:ext cx="619762" cy="673768"/>
          </a:xfrm>
          <a:prstGeom prst="rect">
            <a:avLst/>
          </a:prstGeom>
        </p:spPr>
      </p:pic>
      <p:pic>
        <p:nvPicPr>
          <p:cNvPr id="3074" name="Picture 2" descr="https://images.openai.com/static-rsc-4/CRnCqx1jvB6GWRI0IIQibWCOLGEHC72hhShdwW5W6JDGXb6iCXAsw0mQqTCkWU_TuLamQyx04b6mIB65MFkjwvAM7Bl1Cv6BUp6kkTS8-QK67kCCm-cnBB4NstE_ptwCLuQhHt0J9ZGETDyvdVUlvoS8i7GzvC_yEOxEzrrgSEzcb3u0O-8y6cupXpk-uKBO?purpose=full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54" y="2576945"/>
            <a:ext cx="3782291" cy="38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Decline of Fauvism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Movement lasted only a few years (until ~1908) Artists moved in different directions Matisse later developed more structured style Fauvism merged into broader modern art movement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174193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4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Fauvism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Fauvism is an early modern art movement Started in </a:t>
            </a:r>
            <a:r>
              <a:rPr lang="en-US" b="1" dirty="0"/>
              <a:t>France around 1905</a:t>
            </a:r>
            <a:r>
              <a:rPr lang="en-US" dirty="0"/>
              <a:t> Focuses on: Bold, unnatural colors </a:t>
            </a:r>
          </a:p>
          <a:p>
            <a:r>
              <a:rPr lang="en-US" dirty="0"/>
              <a:t>Emotional expression </a:t>
            </a:r>
          </a:p>
          <a:p>
            <a:r>
              <a:rPr lang="en-US" dirty="0"/>
              <a:t>Simplified forms </a:t>
            </a:r>
          </a:p>
          <a:p>
            <a:r>
              <a:rPr lang="en-US" dirty="0"/>
              <a:t>Artists painted </a:t>
            </a:r>
            <a:r>
              <a:rPr lang="en-US" b="1" dirty="0"/>
              <a:t>feelings, not reality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</a:t>
            </a:r>
            <a:r>
              <a:rPr lang="en-US" dirty="0"/>
              <a:t>of the Name “</a:t>
            </a:r>
            <a:r>
              <a:rPr lang="en-US" dirty="0" smtClean="0"/>
              <a:t>Fauvism’’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</a:t>
            </a:r>
            <a:r>
              <a:rPr lang="en-US" i="1" dirty="0" smtClean="0"/>
              <a:t>Fauves</a:t>
            </a:r>
            <a:r>
              <a:rPr lang="en-US" dirty="0" smtClean="0"/>
              <a:t> </a:t>
            </a:r>
            <a:r>
              <a:rPr lang="en-US" dirty="0"/>
              <a:t>means </a:t>
            </a:r>
            <a:r>
              <a:rPr lang="en-US" b="1" dirty="0"/>
              <a:t>“wild beasts”</a:t>
            </a:r>
            <a:r>
              <a:rPr lang="en-US" dirty="0"/>
              <a:t> in French </a:t>
            </a:r>
          </a:p>
          <a:p>
            <a:r>
              <a:rPr lang="en-US" dirty="0"/>
              <a:t>Named by critic </a:t>
            </a:r>
            <a:r>
              <a:rPr lang="en-US" b="1" dirty="0"/>
              <a:t>Louis </a:t>
            </a:r>
            <a:r>
              <a:rPr lang="en-US" b="1" dirty="0" err="1"/>
              <a:t>Vauxcelles</a:t>
            </a:r>
            <a:r>
              <a:rPr lang="en-US" dirty="0"/>
              <a:t> </a:t>
            </a:r>
          </a:p>
          <a:p>
            <a:r>
              <a:rPr lang="en-US" dirty="0"/>
              <a:t>He saw shocking colors at the 1905 Paris </a:t>
            </a:r>
            <a:r>
              <a:rPr lang="en-US" dirty="0" smtClean="0"/>
              <a:t>exhibition 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Background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Influenced by</a:t>
            </a:r>
            <a:r>
              <a:rPr lang="en-US" dirty="0"/>
              <a:t>:</a:t>
            </a:r>
          </a:p>
          <a:p>
            <a:r>
              <a:rPr lang="en-US" dirty="0"/>
              <a:t>Impressionism (light &amp; color) </a:t>
            </a:r>
          </a:p>
          <a:p>
            <a:r>
              <a:rPr lang="en-US" dirty="0"/>
              <a:t>Post-Impressionism (emotion &amp; structure) </a:t>
            </a:r>
          </a:p>
          <a:p>
            <a:r>
              <a:rPr lang="en-US" b="1" dirty="0"/>
              <a:t>Key artists who inspired Fauvism</a:t>
            </a:r>
            <a:r>
              <a:rPr lang="en-US" dirty="0"/>
              <a:t>:</a:t>
            </a:r>
          </a:p>
          <a:p>
            <a:r>
              <a:rPr lang="en-US" dirty="0"/>
              <a:t>Vincent van Gogh </a:t>
            </a:r>
          </a:p>
          <a:p>
            <a:r>
              <a:rPr lang="en-US" dirty="0"/>
              <a:t>Paul Gauguin </a:t>
            </a:r>
          </a:p>
          <a:p>
            <a:r>
              <a:rPr lang="en-US" dirty="0"/>
              <a:t>Georges </a:t>
            </a:r>
            <a:r>
              <a:rPr lang="en-US" dirty="0" smtClean="0"/>
              <a:t>Seurat.</a:t>
            </a:r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Fauvism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🎨Bright, unrealistic colors </a:t>
            </a:r>
          </a:p>
          <a:p>
            <a:r>
              <a:rPr lang="en-US" dirty="0"/>
              <a:t>🖌 Bold brush strokes </a:t>
            </a:r>
          </a:p>
          <a:p>
            <a:r>
              <a:rPr lang="en-US" dirty="0"/>
              <a:t>🧠 Emotional expression </a:t>
            </a:r>
          </a:p>
          <a:p>
            <a:r>
              <a:rPr lang="en-US" dirty="0"/>
              <a:t>🖼 Simple shapes </a:t>
            </a:r>
          </a:p>
          <a:p>
            <a:r>
              <a:rPr lang="en-US" dirty="0"/>
              <a:t>🌈 Decorative style 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132629"/>
            <a:ext cx="619762" cy="673768"/>
          </a:xfrm>
          <a:prstGeom prst="rect">
            <a:avLst/>
          </a:prstGeom>
        </p:spPr>
      </p:pic>
      <p:pic>
        <p:nvPicPr>
          <p:cNvPr id="2050" name="Picture 2" descr="https://images.openai.com/static-rsc-4/NN2BXhHpKjC0p_I2yaGUfFfboIIcACeiOHIa8gFC3dKWzV_YV4AFgbhZhl-qdZtPTJlciswIZzo1-Bkc08E9u1xU5yD45o0ETrgfH5JUYrx0kVv2RaLNcFJzqqQR2Mq2uu5GlfM0XuUFEoEOhGtm2sgq0cvjpXBxTMsP2CX-iIvVvrMVHDaJCju3JdGk7T9t?purpose=full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5" y="2467428"/>
            <a:ext cx="4833256" cy="3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 </a:t>
            </a:r>
            <a:r>
              <a:rPr lang="en-US" dirty="0"/>
              <a:t>of Fauvism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Henri Matisse (leader of the </a:t>
            </a:r>
            <a:r>
              <a:rPr lang="en-US" dirty="0" smtClean="0"/>
              <a:t>movement</a:t>
            </a:r>
          </a:p>
          <a:p>
            <a:pPr marL="0" indent="0">
              <a:buNone/>
            </a:pPr>
            <a:r>
              <a:rPr lang="en-US" dirty="0" smtClean="0"/>
              <a:t>Maurice </a:t>
            </a:r>
            <a:r>
              <a:rPr lang="en-US" dirty="0"/>
              <a:t>de Vlaminck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André Derain</a:t>
            </a:r>
          </a:p>
          <a:p>
            <a:pPr marL="0" indent="0">
              <a:buNone/>
            </a:pPr>
            <a:r>
              <a:rPr lang="en-US" dirty="0" smtClean="0"/>
              <a:t>Raoul </a:t>
            </a:r>
            <a:r>
              <a:rPr lang="en-US" dirty="0"/>
              <a:t>Dufy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Use of Color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Color is the </a:t>
            </a:r>
            <a:r>
              <a:rPr lang="en-US" b="1" dirty="0"/>
              <a:t>most important element</a:t>
            </a:r>
            <a:r>
              <a:rPr lang="en-US" dirty="0"/>
              <a:t> </a:t>
            </a:r>
          </a:p>
          <a:p>
            <a:r>
              <a:rPr lang="en-US" dirty="0"/>
              <a:t>Not used to represent reality </a:t>
            </a:r>
          </a:p>
          <a:p>
            <a:r>
              <a:rPr lang="en-US" dirty="0"/>
              <a:t>Used to express: </a:t>
            </a:r>
          </a:p>
          <a:p>
            <a:pPr lvl="1"/>
            <a:r>
              <a:rPr lang="en-US" dirty="0"/>
              <a:t>Emotion </a:t>
            </a:r>
          </a:p>
          <a:p>
            <a:pPr lvl="1"/>
            <a:r>
              <a:rPr lang="en-US" dirty="0"/>
              <a:t>Mood </a:t>
            </a:r>
          </a:p>
          <a:p>
            <a:pPr lvl="1"/>
            <a:r>
              <a:rPr lang="en-US" dirty="0"/>
              <a:t>Energy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Sky can be orange or red </a:t>
            </a:r>
          </a:p>
          <a:p>
            <a:pPr lvl="1"/>
            <a:r>
              <a:rPr lang="en-US" dirty="0"/>
              <a:t>Faces can include green or blue tones 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and Technique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Thick application of paint (impasto in some works) </a:t>
            </a:r>
          </a:p>
          <a:p>
            <a:r>
              <a:rPr lang="en-US" dirty="0"/>
              <a:t>Visible brush strokes </a:t>
            </a:r>
          </a:p>
          <a:p>
            <a:r>
              <a:rPr lang="en-US" dirty="0"/>
              <a:t>Flat composition (less depth) </a:t>
            </a:r>
          </a:p>
          <a:p>
            <a:r>
              <a:rPr lang="en-US" dirty="0"/>
              <a:t>Simplified outlines </a:t>
            </a:r>
          </a:p>
          <a:p>
            <a:r>
              <a:rPr lang="en-US" dirty="0"/>
              <a:t>Emphasis on artistic freedom 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Work Example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053" y="21793"/>
            <a:ext cx="619762" cy="673768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7" y="2898200"/>
            <a:ext cx="3906981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8364" y="2551837"/>
            <a:ext cx="5805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“Woman with a Hat” (1905)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by Henri Matisse</a:t>
            </a:r>
          </a:p>
          <a:p>
            <a:r>
              <a:rPr lang="en-US" dirty="0"/>
              <a:t>Portrait of Matisse’s wife </a:t>
            </a:r>
          </a:p>
          <a:p>
            <a:r>
              <a:rPr lang="en-US" dirty="0"/>
              <a:t>Face painted with unexpected colors (green, blue, orange) </a:t>
            </a:r>
          </a:p>
          <a:p>
            <a:r>
              <a:rPr lang="en-US" dirty="0"/>
              <a:t>Strong emotional impact over realism </a:t>
            </a:r>
          </a:p>
          <a:p>
            <a:r>
              <a:rPr lang="en-US" dirty="0"/>
              <a:t>Caused controversy when first exhibited </a:t>
            </a:r>
          </a:p>
        </p:txBody>
      </p:sp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277</Words>
  <Application>Microsoft Office PowerPoint</Application>
  <PresentationFormat>Custom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 Fauvism</vt:lpstr>
      <vt:lpstr>What is Fauvism </vt:lpstr>
      <vt:lpstr>Origin of the Name “Fauvism’’</vt:lpstr>
      <vt:lpstr>Historical Background</vt:lpstr>
      <vt:lpstr>Characteristics of Fauvism</vt:lpstr>
      <vt:lpstr>Artist of Fauvism</vt:lpstr>
      <vt:lpstr> Use of Color</vt:lpstr>
      <vt:lpstr>Style and Technique</vt:lpstr>
      <vt:lpstr>Famous Work Example</vt:lpstr>
      <vt:lpstr>Themes in Fauvism</vt:lpstr>
      <vt:lpstr> Decline of Fauvism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Fauvism</dc:title>
  <dc:creator>MAC</dc:creator>
  <cp:lastModifiedBy>Bismillah computers</cp:lastModifiedBy>
  <cp:revision>5</cp:revision>
  <dcterms:created xsi:type="dcterms:W3CDTF">2025-09-15T17:01:40Z</dcterms:created>
  <dcterms:modified xsi:type="dcterms:W3CDTF">2026-05-11T09:44:37Z</dcterms:modified>
</cp:coreProperties>
</file>