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Psychology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8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tests (IQ, personality scales) </a:t>
            </a:r>
          </a:p>
          <a:p>
            <a:r>
              <a:rPr lang="en-US" dirty="0"/>
              <a:t>Experiments </a:t>
            </a:r>
          </a:p>
          <a:p>
            <a:r>
              <a:rPr lang="en-US" dirty="0"/>
              <a:t>Surveys with rating scales </a:t>
            </a:r>
          </a:p>
          <a:p>
            <a:r>
              <a:rPr lang="en-US" dirty="0"/>
              <a:t>Physiological measurements </a:t>
            </a:r>
          </a:p>
        </p:txBody>
      </p:sp>
    </p:spTree>
    <p:extLst>
      <p:ext uri="{BB962C8B-B14F-4D97-AF65-F5344CB8AC3E}">
        <p14:creationId xmlns:p14="http://schemas.microsoft.com/office/powerpoint/2010/main" val="378749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in Psychology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19353" y="151190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IQ score: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115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Depression score: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20/30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Reaction time: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0.45 seconds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Heart rate: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 bpm during stress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correct answers: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 out of 25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44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0740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Easy to analyze statistically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 and reliable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comparison between groups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 for large samples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establish cause-effect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63815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Differences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719728"/>
              </p:ext>
            </p:extLst>
          </p:nvPr>
        </p:nvGraphicFramePr>
        <p:xfrm>
          <a:off x="1295400" y="2753360"/>
          <a:ext cx="9601200" cy="292608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95511961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52104158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85981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Qualitative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Quantitative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730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Descriptive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Numerical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05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Meaning &amp; experience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Measurement &amp; quantity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683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Data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Words, narratives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81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Interviews, observation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Experiments, 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954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Thematic/interpretive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Statistical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20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“Patient feels sad”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Depression score =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8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Deep understanding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Objectivity &amp; 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32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6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 Quantitative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smtClean="0"/>
              <a:t>Qualitative </a:t>
            </a:r>
            <a:r>
              <a:rPr lang="en-US" b="1" dirty="0"/>
              <a:t>Data</a:t>
            </a:r>
          </a:p>
          <a:p>
            <a:r>
              <a:rPr lang="en-US" dirty="0" smtClean="0"/>
              <a:t>Qualitative </a:t>
            </a:r>
            <a:r>
              <a:rPr lang="en-US" dirty="0"/>
              <a:t>data refers to </a:t>
            </a:r>
            <a:r>
              <a:rPr lang="en-US" b="1" dirty="0"/>
              <a:t>descriptive, non-numerical information</a:t>
            </a:r>
            <a:r>
              <a:rPr lang="en-US" dirty="0"/>
              <a:t> that explains </a:t>
            </a:r>
            <a:r>
              <a:rPr lang="en-US" b="1" dirty="0"/>
              <a:t>feelings, experiences, meanings, and behaviors</a:t>
            </a:r>
            <a:r>
              <a:rPr lang="en-US" dirty="0"/>
              <a:t>.</a:t>
            </a:r>
          </a:p>
          <a:p>
            <a:r>
              <a:rPr lang="en-US" dirty="0"/>
              <a:t>It answers:</a:t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/>
              <a:t>What is happening?”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/>
              <a:t>Why is it happening?”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Non-numeric (words, descriptions) </a:t>
            </a:r>
          </a:p>
          <a:p>
            <a:r>
              <a:rPr lang="en-US" dirty="0"/>
              <a:t>Subjective in nature </a:t>
            </a:r>
          </a:p>
          <a:p>
            <a:r>
              <a:rPr lang="en-US" dirty="0"/>
              <a:t>Focuses on depth, not measurement </a:t>
            </a:r>
          </a:p>
          <a:p>
            <a:r>
              <a:rPr lang="en-US" dirty="0"/>
              <a:t>Rich in detail </a:t>
            </a:r>
          </a:p>
          <a:p>
            <a:r>
              <a:rPr lang="en-US" dirty="0"/>
              <a:t>Flexible and exploratory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Interviews </a:t>
            </a:r>
          </a:p>
          <a:p>
            <a:r>
              <a:rPr lang="en-US" dirty="0"/>
              <a:t>Open-ended questionnaires </a:t>
            </a:r>
          </a:p>
          <a:p>
            <a:r>
              <a:rPr lang="en-US" dirty="0"/>
              <a:t>Observations </a:t>
            </a:r>
          </a:p>
          <a:p>
            <a:r>
              <a:rPr lang="en-US" dirty="0"/>
              <a:t>Case studies </a:t>
            </a:r>
          </a:p>
          <a:p>
            <a:r>
              <a:rPr lang="en-US" dirty="0"/>
              <a:t>Focus groups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5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patient feels lonely and disconnected from others” </a:t>
            </a:r>
          </a:p>
          <a:p>
            <a:r>
              <a:rPr lang="en-US" dirty="0"/>
              <a:t>Interview response: “I avoid social situations because I fear judgment” </a:t>
            </a:r>
          </a:p>
          <a:p>
            <a:r>
              <a:rPr lang="en-US" dirty="0"/>
              <a:t>Observation: “Child appears withdrawn and avoids eye contact” </a:t>
            </a:r>
          </a:p>
          <a:p>
            <a:r>
              <a:rPr lang="en-US" dirty="0"/>
              <a:t>Therapy notes describing emotional expression </a:t>
            </a:r>
          </a:p>
          <a:p>
            <a:r>
              <a:rPr lang="en-US" dirty="0"/>
              <a:t>Case study of a patient with trauma history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2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</a:t>
            </a:r>
            <a:r>
              <a:rPr lang="en-US" b="1" dirty="0"/>
              <a:t>deep understanding of behavior</a:t>
            </a:r>
            <a:r>
              <a:rPr lang="en-US" dirty="0"/>
              <a:t> </a:t>
            </a:r>
          </a:p>
          <a:p>
            <a:r>
              <a:rPr lang="en-US" dirty="0"/>
              <a:t>Captures emotions and thoughts </a:t>
            </a:r>
          </a:p>
          <a:p>
            <a:r>
              <a:rPr lang="en-US" dirty="0"/>
              <a:t>Useful for complex psychological issues </a:t>
            </a:r>
          </a:p>
          <a:p>
            <a:r>
              <a:rPr lang="en-US" dirty="0"/>
              <a:t>Flexible and open-ended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7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84518" y="150319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Difficult to analyze statistically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be biased (researcher interpretation)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generalizable to large populations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Time-consuming </a:t>
            </a:r>
          </a:p>
        </p:txBody>
      </p:sp>
    </p:spTree>
    <p:extLst>
      <p:ext uri="{BB962C8B-B14F-4D97-AF65-F5344CB8AC3E}">
        <p14:creationId xmlns:p14="http://schemas.microsoft.com/office/powerpoint/2010/main" val="21801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data refers to </a:t>
            </a:r>
            <a:r>
              <a:rPr lang="en-US" b="1" dirty="0"/>
              <a:t>numerical information that can be measured and analyzed statistically</a:t>
            </a:r>
            <a:r>
              <a:rPr lang="en-US" dirty="0"/>
              <a:t>.</a:t>
            </a:r>
          </a:p>
          <a:p>
            <a:r>
              <a:rPr lang="en-US" dirty="0"/>
              <a:t>It answers:</a:t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/>
              <a:t>How much?”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/>
              <a:t>How many?”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/>
              <a:t>To what extent?”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data </a:t>
            </a:r>
          </a:p>
          <a:p>
            <a:r>
              <a:rPr lang="en-US" dirty="0"/>
              <a:t>Objective and measurable </a:t>
            </a:r>
          </a:p>
          <a:p>
            <a:r>
              <a:rPr lang="en-US" dirty="0"/>
              <a:t>Structured and standardized </a:t>
            </a:r>
          </a:p>
          <a:p>
            <a:r>
              <a:rPr lang="en-US" dirty="0"/>
              <a:t>Used for statistical analysis </a:t>
            </a:r>
          </a:p>
          <a:p>
            <a:r>
              <a:rPr lang="en-US" dirty="0"/>
              <a:t>Focuses on quantity, not depth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8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314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Introduction to Data Science</vt:lpstr>
      <vt:lpstr>Qualitative vs Quantitative Data</vt:lpstr>
      <vt:lpstr>Characteristics</vt:lpstr>
      <vt:lpstr>Methods of Collection</vt:lpstr>
      <vt:lpstr>Examples in Psychology</vt:lpstr>
      <vt:lpstr>Advantages</vt:lpstr>
      <vt:lpstr>Limitations</vt:lpstr>
      <vt:lpstr>Quantitative Data</vt:lpstr>
      <vt:lpstr>Characteristics</vt:lpstr>
      <vt:lpstr>Methods of Collection</vt:lpstr>
      <vt:lpstr>Examples in Psychology</vt:lpstr>
      <vt:lpstr>Advantages</vt:lpstr>
      <vt:lpstr>Key Differences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Science</dc:title>
  <dc:creator>Moorche</dc:creator>
  <cp:lastModifiedBy>Moorche</cp:lastModifiedBy>
  <cp:revision>1</cp:revision>
  <dcterms:created xsi:type="dcterms:W3CDTF">2026-05-10T13:23:53Z</dcterms:created>
  <dcterms:modified xsi:type="dcterms:W3CDTF">2026-05-10T13:30:40Z</dcterms:modified>
</cp:coreProperties>
</file>