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86" r:id="rId7"/>
    <p:sldId id="287" r:id="rId8"/>
    <p:sldId id="28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46CF-6896-4599-B78F-237433EE946E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CAB5-5410-4D30-AE8E-6BADEDBE2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7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CAB5-5410-4D30-AE8E-6BADEDBE29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en-US" dirty="0" smtClean="0"/>
              <a:t>Expository Writing</a:t>
            </a:r>
            <a:r>
              <a:rPr lang="x-none" smtClean="0"/>
              <a:t> 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 ,BS Psychology</a:t>
            </a:r>
            <a:endParaRPr lang="en-US" dirty="0"/>
          </a:p>
          <a:p>
            <a:r>
              <a:rPr lang="en-US" dirty="0" err="1" smtClean="0"/>
              <a:t>Saman</a:t>
            </a:r>
            <a:r>
              <a:rPr lang="en-US" dirty="0" smtClean="0"/>
              <a:t> </a:t>
            </a:r>
            <a:r>
              <a:rPr lang="en-US" dirty="0" err="1" smtClean="0"/>
              <a:t>Naveed</a:t>
            </a:r>
            <a:r>
              <a:rPr lang="en-US" dirty="0" smtClean="0"/>
              <a:t> 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Writing – Explanation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lang="en-US" dirty="0"/>
              <a:t>Explanation:</a:t>
            </a:r>
            <a:br>
              <a:rPr lang="en-US" dirty="0"/>
            </a:br>
            <a:r>
              <a:rPr lang="en-US" dirty="0"/>
              <a:t>Writers use examples, statistics, and real-life situations to support their ideas.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Signal Words:</a:t>
            </a:r>
            <a:br>
              <a:rPr lang="en-US" dirty="0"/>
            </a:br>
            <a:r>
              <a:rPr lang="en-US" dirty="0"/>
              <a:t>For example, for instance, such as, including.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846" y="20683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Writing – Example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lang="en-US" dirty="0"/>
              <a:t>Example</a:t>
            </a:r>
            <a:r>
              <a:rPr lang="en-US" dirty="0" smtClean="0"/>
              <a:t>:</a:t>
            </a:r>
          </a:p>
          <a:p>
            <a:pPr>
              <a:defRPr sz="1800"/>
            </a:pPr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media affects communication in many ways. For example, students can share information instantly through WhatsApp and Facebook.'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Analysis:</a:t>
            </a:r>
            <a:br>
              <a:rPr lang="en-US" dirty="0"/>
            </a:br>
            <a:r>
              <a:rPr lang="en-US" dirty="0"/>
              <a:t>The examples help explain the effect of social media clearly.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Writing – Definition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</a:t>
            </a:r>
            <a:br>
              <a:rPr lang="en-US" dirty="0"/>
            </a:br>
            <a:r>
              <a:rPr lang="en-US" dirty="0"/>
              <a:t>Process writing explains how something works or how to complete a task step by step.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To guide readers through a process or procedure.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Writing – Explanation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Explanation:</a:t>
            </a:r>
            <a:br>
              <a:rPr lang="en-US" dirty="0"/>
            </a:br>
            <a:r>
              <a:rPr lang="en-US" dirty="0"/>
              <a:t>Process writing follows chronological order.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Common Transition Words:</a:t>
            </a:r>
            <a:br>
              <a:rPr lang="en-US" dirty="0"/>
            </a:br>
            <a:r>
              <a:rPr lang="en-US" dirty="0"/>
              <a:t>First, next, then, after that, finally.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Writing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'How to apply for a scholarship:</a:t>
            </a:r>
            <a:br>
              <a:rPr lang="en-US" dirty="0"/>
            </a:br>
            <a:r>
              <a:rPr lang="en-US" dirty="0"/>
              <a:t>1. Fill out the application form</a:t>
            </a:r>
            <a:br>
              <a:rPr lang="en-US" dirty="0"/>
            </a:br>
            <a:r>
              <a:rPr lang="en-US" dirty="0"/>
              <a:t>2. Attach documents</a:t>
            </a:r>
            <a:br>
              <a:rPr lang="en-US" dirty="0"/>
            </a:br>
            <a:r>
              <a:rPr lang="en-US" dirty="0"/>
              <a:t>3. Submit before the deadline'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Analysis:</a:t>
            </a:r>
            <a:br>
              <a:rPr lang="en-US" dirty="0"/>
            </a:br>
            <a:r>
              <a:rPr lang="en-US" dirty="0"/>
              <a:t>The writer explains each step in </a:t>
            </a:r>
            <a:r>
              <a:rPr lang="en-US" dirty="0" smtClean="0"/>
              <a:t>order 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9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Compare and Contrast Writing –</a:t>
            </a:r>
            <a:br>
              <a:rPr lang="en-US" dirty="0"/>
            </a:br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</a:t>
            </a:r>
            <a:br>
              <a:rPr lang="en-US" dirty="0"/>
            </a:br>
            <a:r>
              <a:rPr lang="en-US" dirty="0"/>
              <a:t>Compare and contrast writing explains similarities and differences between two or more subjects.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To analyze relationships and distinctions.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60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Compare and Contrast Writing –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Explanation:</a:t>
            </a:r>
            <a:br>
              <a:rPr lang="en-US" dirty="0"/>
            </a:br>
            <a:r>
              <a:rPr lang="en-US" dirty="0"/>
              <a:t>This type may focus on:</a:t>
            </a:r>
            <a:br>
              <a:rPr lang="en-US" dirty="0"/>
            </a:br>
            <a:r>
              <a:rPr lang="en-US" dirty="0"/>
              <a:t>• Similarities only</a:t>
            </a:r>
            <a:br>
              <a:rPr lang="en-US" dirty="0"/>
            </a:br>
            <a:r>
              <a:rPr lang="en-US" dirty="0"/>
              <a:t>• Differences only</a:t>
            </a:r>
            <a:br>
              <a:rPr lang="en-US" dirty="0"/>
            </a:br>
            <a:r>
              <a:rPr lang="en-US" dirty="0"/>
              <a:t>• Both similarities and differences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Signal Words:</a:t>
            </a:r>
            <a:br>
              <a:rPr lang="en-US" dirty="0"/>
            </a:br>
            <a:r>
              <a:rPr lang="en-US" dirty="0"/>
              <a:t>Similarly, however, unlike, on the other hand.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53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'Online learning is flexible and convenient, whereas classroom learning provides face-to-face interaction.'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Analysis:</a:t>
            </a:r>
            <a:br>
              <a:rPr lang="en-US" dirty="0"/>
            </a:br>
            <a:r>
              <a:rPr lang="en-US" dirty="0"/>
              <a:t>The writer compares the advantages of two learning systems.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Compare and Contrast Writing – Example</a:t>
            </a:r>
          </a:p>
        </p:txBody>
      </p:sp>
    </p:spTree>
    <p:extLst>
      <p:ext uri="{BB962C8B-B14F-4D97-AF65-F5344CB8AC3E}">
        <p14:creationId xmlns:p14="http://schemas.microsoft.com/office/powerpoint/2010/main" val="295748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</a:t>
            </a:r>
            <a:br>
              <a:rPr lang="en-US" dirty="0"/>
            </a:br>
            <a:r>
              <a:rPr lang="en-US" dirty="0"/>
              <a:t>Cause and effect writing explains reasons why something happens and the results that follow.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To show relationships between events and outcomes.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Cause and Effect Writing – Definition</a:t>
            </a:r>
          </a:p>
        </p:txBody>
      </p:sp>
    </p:spTree>
    <p:extLst>
      <p:ext uri="{BB962C8B-B14F-4D97-AF65-F5344CB8AC3E}">
        <p14:creationId xmlns:p14="http://schemas.microsoft.com/office/powerpoint/2010/main" val="2664499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Cause and Effect Writing – Explanation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t>Explanation:</a:t>
            </a:r>
            <a:br/>
            <a:r>
              <a:t>This type discusses:</a:t>
            </a:r>
            <a:br/>
            <a:r>
              <a:t>• Causes</a:t>
            </a:r>
            <a:br/>
            <a:r>
              <a:t>• Effects</a:t>
            </a:r>
            <a:br/>
            <a:r>
              <a:t>• Both causes and effects</a:t>
            </a:r>
            <a:br/>
            <a:r>
              <a:t/>
            </a:r>
            <a:br/>
            <a:r>
              <a:t>Signal Words:</a:t>
            </a:r>
            <a:br/>
            <a:r>
              <a:t>Because, therefore, as a result, consequently.</a:t>
            </a:r>
          </a:p>
        </p:txBody>
      </p:sp>
    </p:spTree>
    <p:extLst>
      <p:ext uri="{BB962C8B-B14F-4D97-AF65-F5344CB8AC3E}">
        <p14:creationId xmlns:p14="http://schemas.microsoft.com/office/powerpoint/2010/main" val="6305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Expository </a:t>
            </a:r>
            <a:r>
              <a:rPr lang="en-US" dirty="0" smtClean="0"/>
              <a:t>Writing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Expository writing is a type of writing that explains, informs, clarifies, or describes a topic logically and objectively.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Main Purpose:</a:t>
            </a:r>
            <a:br>
              <a:rPr lang="en-US" dirty="0"/>
            </a:br>
            <a:r>
              <a:rPr lang="en-US" dirty="0"/>
              <a:t>• To explain information clearly</a:t>
            </a:r>
            <a:br>
              <a:rPr lang="en-US" dirty="0"/>
            </a:br>
            <a:r>
              <a:rPr lang="en-US" dirty="0"/>
              <a:t>• To educate readers</a:t>
            </a:r>
            <a:br>
              <a:rPr lang="en-US" dirty="0"/>
            </a:br>
            <a:r>
              <a:rPr lang="en-US" dirty="0"/>
              <a:t>• To present facts and evidence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Textbooks, essays, reports, articles, and research papers.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lang="en-US" dirty="0"/>
              <a:t>Example:</a:t>
            </a:r>
            <a:br>
              <a:rPr lang="en-US" dirty="0"/>
            </a:br>
            <a:r>
              <a:rPr lang="en-US" dirty="0" smtClean="0"/>
              <a:t>Air </a:t>
            </a:r>
            <a:r>
              <a:rPr lang="en-US" dirty="0"/>
              <a:t>pollution causes respiratory diseases and environmental damage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Analysis:</a:t>
            </a:r>
            <a:br>
              <a:rPr lang="en-US" dirty="0"/>
            </a:br>
            <a:r>
              <a:rPr lang="en-US" dirty="0"/>
              <a:t>The sentence explains both the cause and its effects.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 Writing – Example</a:t>
            </a:r>
          </a:p>
        </p:txBody>
      </p:sp>
    </p:spTree>
    <p:extLst>
      <p:ext uri="{BB962C8B-B14F-4D97-AF65-F5344CB8AC3E}">
        <p14:creationId xmlns:p14="http://schemas.microsoft.com/office/powerpoint/2010/main" val="126233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and Solution Writing –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</a:t>
            </a:r>
            <a:br>
              <a:rPr lang="en-US" dirty="0"/>
            </a:br>
            <a:r>
              <a:rPr lang="en-US" dirty="0"/>
              <a:t>Problem and solution writing identifies a problem and suggests possible solutions.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To solve issues and improve situations.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75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Problem and Solution Writing – Explanation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t>Explanation:</a:t>
            </a:r>
            <a:br/>
            <a:r>
              <a:t>The writer:</a:t>
            </a:r>
            <a:br/>
            <a:r>
              <a:t>• Describes the problem</a:t>
            </a:r>
            <a:br/>
            <a:r>
              <a:t>• Explains its causes/effects</a:t>
            </a:r>
            <a:br/>
            <a:r>
              <a:t>• Suggests realistic solutions</a:t>
            </a:r>
          </a:p>
        </p:txBody>
      </p:sp>
    </p:spTree>
    <p:extLst>
      <p:ext uri="{BB962C8B-B14F-4D97-AF65-F5344CB8AC3E}">
        <p14:creationId xmlns:p14="http://schemas.microsoft.com/office/powerpoint/2010/main" val="77330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'Water shortages can be reduced by conserving water and building better storage systems.'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Analysis:</a:t>
            </a:r>
            <a:br>
              <a:rPr lang="en-US" dirty="0"/>
            </a:br>
            <a:r>
              <a:rPr lang="en-US" dirty="0"/>
              <a:t>The writer presents both the issue and possible solutions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Problem and Solution Writing – Example</a:t>
            </a:r>
          </a:p>
        </p:txBody>
      </p:sp>
    </p:spTree>
    <p:extLst>
      <p:ext uri="{BB962C8B-B14F-4D97-AF65-F5344CB8AC3E}">
        <p14:creationId xmlns:p14="http://schemas.microsoft.com/office/powerpoint/2010/main" val="1343180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Writing – Definition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t>Definition:</a:t>
            </a:r>
            <a:br/>
            <a:r>
              <a:t>Classification writing groups ideas, objects, or people into categories.</a:t>
            </a:r>
            <a:br/>
            <a:r>
              <a:t/>
            </a:r>
            <a:br/>
            <a:r>
              <a:t>Purpose:</a:t>
            </a:r>
            <a:br/>
            <a:r>
              <a:t>To organize information systematically.</a:t>
            </a:r>
          </a:p>
        </p:txBody>
      </p:sp>
    </p:spTree>
    <p:extLst>
      <p:ext uri="{BB962C8B-B14F-4D97-AF65-F5344CB8AC3E}">
        <p14:creationId xmlns:p14="http://schemas.microsoft.com/office/powerpoint/2010/main" val="2865734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Explanation:</a:t>
            </a:r>
            <a:br>
              <a:rPr lang="en-US" dirty="0"/>
            </a:br>
            <a:r>
              <a:rPr lang="en-US" dirty="0"/>
              <a:t>Items are divided according to common characteristics.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Writers often classify:</a:t>
            </a:r>
            <a:br>
              <a:rPr lang="en-US" dirty="0"/>
            </a:br>
            <a:r>
              <a:rPr lang="en-US" dirty="0"/>
              <a:t>• Animals</a:t>
            </a:r>
            <a:br>
              <a:rPr lang="en-US" dirty="0"/>
            </a:br>
            <a:r>
              <a:rPr lang="en-US" dirty="0"/>
              <a:t>• Plants</a:t>
            </a:r>
            <a:br>
              <a:rPr lang="en-US" dirty="0"/>
            </a:br>
            <a:r>
              <a:rPr lang="en-US" dirty="0"/>
              <a:t>• Learning styles</a:t>
            </a:r>
            <a:br>
              <a:rPr lang="en-US" dirty="0"/>
            </a:br>
            <a:r>
              <a:rPr lang="en-US" dirty="0"/>
              <a:t>• Types of technology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Classification Writing – Explanation</a:t>
            </a:r>
          </a:p>
        </p:txBody>
      </p:sp>
    </p:spTree>
    <p:extLst>
      <p:ext uri="{BB962C8B-B14F-4D97-AF65-F5344CB8AC3E}">
        <p14:creationId xmlns:p14="http://schemas.microsoft.com/office/powerpoint/2010/main" val="2454666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Writing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'Computers are classified into desktops, laptops, tablets, and servers.'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Analysis:</a:t>
            </a:r>
            <a:br>
              <a:rPr lang="en-US" dirty="0"/>
            </a:br>
            <a:r>
              <a:rPr lang="en-US" dirty="0"/>
              <a:t>The writer organizes information into clear categories.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81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Writing –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</a:t>
            </a:r>
            <a:br>
              <a:rPr lang="en-US" dirty="0"/>
            </a:br>
            <a:r>
              <a:rPr lang="en-US" dirty="0"/>
              <a:t>Definition writing explains the meaning of a word, term, or concept.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To provide complete understanding</a:t>
            </a:r>
          </a:p>
        </p:txBody>
      </p:sp>
    </p:spTree>
    <p:extLst>
      <p:ext uri="{BB962C8B-B14F-4D97-AF65-F5344CB8AC3E}">
        <p14:creationId xmlns:p14="http://schemas.microsoft.com/office/powerpoint/2010/main" val="833750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Writing – Explanation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t>Explanation:</a:t>
            </a:r>
            <a:br/>
            <a:r>
              <a:t>A definition essay may include:</a:t>
            </a:r>
            <a:br/>
            <a:r>
              <a:t>• Meaning</a:t>
            </a:r>
            <a:br/>
            <a:r>
              <a:t>• Characteristics</a:t>
            </a:r>
            <a:br/>
            <a:r>
              <a:t>• Functions</a:t>
            </a:r>
            <a:br/>
            <a:r>
              <a:t>• Examples</a:t>
            </a:r>
            <a:br/>
            <a:r>
              <a:t>• Historical background</a:t>
            </a:r>
          </a:p>
        </p:txBody>
      </p:sp>
    </p:spTree>
    <p:extLst>
      <p:ext uri="{BB962C8B-B14F-4D97-AF65-F5344CB8AC3E}">
        <p14:creationId xmlns:p14="http://schemas.microsoft.com/office/powerpoint/2010/main" val="3024529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Writing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'Democracy is a system of government in which citizens elect representatives through voting.'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Analysis:</a:t>
            </a:r>
            <a:br>
              <a:rPr lang="en-US" dirty="0"/>
            </a:br>
            <a:r>
              <a:rPr lang="en-US" dirty="0"/>
              <a:t>The writer clearly explains the meaning and function of democracy.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4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Characteristics of </a:t>
            </a:r>
            <a:r>
              <a:rPr lang="en-US" dirty="0" smtClean="0"/>
              <a:t>Expository Writing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Objective and factual</a:t>
            </a:r>
            <a:br>
              <a:rPr lang="en-US" dirty="0"/>
            </a:br>
            <a:r>
              <a:rPr lang="en-US" dirty="0"/>
              <a:t>• Organized and logical</a:t>
            </a:r>
            <a:br>
              <a:rPr lang="en-US" dirty="0"/>
            </a:br>
            <a:r>
              <a:rPr lang="en-US" dirty="0"/>
              <a:t>• Uses evidence and examples</a:t>
            </a:r>
            <a:br>
              <a:rPr lang="en-US" dirty="0"/>
            </a:br>
            <a:r>
              <a:rPr lang="en-US" dirty="0"/>
              <a:t>• Written in formal language</a:t>
            </a:r>
            <a:br>
              <a:rPr lang="en-US" dirty="0"/>
            </a:br>
            <a:r>
              <a:rPr lang="en-US" dirty="0"/>
              <a:t>• Avoids personal opinions and emotions</a:t>
            </a:r>
            <a:br>
              <a:rPr lang="en-US" dirty="0"/>
            </a:br>
            <a:r>
              <a:rPr lang="en-US" dirty="0"/>
              <a:t>• Focuses on explanation and understanding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Expository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Develops communication skills</a:t>
            </a:r>
            <a:br>
              <a:rPr lang="en-US" dirty="0"/>
            </a:br>
            <a:r>
              <a:rPr lang="en-US" dirty="0"/>
              <a:t>• Improves logical thinking</a:t>
            </a:r>
            <a:br>
              <a:rPr lang="en-US" dirty="0"/>
            </a:br>
            <a:r>
              <a:rPr lang="en-US" dirty="0"/>
              <a:t>• Enhances academic writing</a:t>
            </a:r>
            <a:br>
              <a:rPr lang="en-US" dirty="0"/>
            </a:br>
            <a:r>
              <a:rPr lang="en-US" dirty="0"/>
              <a:t>• Helps in research and professional communication</a:t>
            </a:r>
            <a:br>
              <a:rPr lang="en-US" dirty="0"/>
            </a:br>
            <a:r>
              <a:rPr lang="en-US" dirty="0"/>
              <a:t>• Encourages clarity and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01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Use simple and formal language</a:t>
            </a:r>
            <a:br>
              <a:rPr lang="en-US" dirty="0"/>
            </a:br>
            <a:r>
              <a:rPr lang="en-US" dirty="0"/>
              <a:t>• Stay focused on the topic</a:t>
            </a:r>
            <a:br>
              <a:rPr lang="en-US" dirty="0"/>
            </a:br>
            <a:r>
              <a:rPr lang="en-US" dirty="0"/>
              <a:t>• Support ideas with evidence</a:t>
            </a:r>
            <a:br>
              <a:rPr lang="en-US" dirty="0"/>
            </a:br>
            <a:r>
              <a:rPr lang="en-US" dirty="0"/>
              <a:t>• Use examples and facts</a:t>
            </a:r>
            <a:br>
              <a:rPr lang="en-US" dirty="0"/>
            </a:br>
            <a:r>
              <a:rPr lang="en-US" dirty="0"/>
              <a:t>• Organize ideas clearly</a:t>
            </a:r>
            <a:br>
              <a:rPr lang="en-US" dirty="0"/>
            </a:br>
            <a:r>
              <a:rPr lang="en-US" dirty="0"/>
              <a:t>• Revise and proofread carefully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Tips for Writing Effective Expository Essays</a:t>
            </a:r>
          </a:p>
        </p:txBody>
      </p:sp>
    </p:spTree>
    <p:extLst>
      <p:ext uri="{BB962C8B-B14F-4D97-AF65-F5344CB8AC3E}">
        <p14:creationId xmlns:p14="http://schemas.microsoft.com/office/powerpoint/2010/main" val="502338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 in Expository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Giving personal opinions</a:t>
            </a:r>
            <a:br>
              <a:rPr lang="en-US" dirty="0"/>
            </a:br>
            <a:r>
              <a:rPr lang="en-US" dirty="0"/>
              <a:t>• Using unclear language</a:t>
            </a:r>
            <a:br>
              <a:rPr lang="en-US" dirty="0"/>
            </a:br>
            <a:r>
              <a:rPr lang="en-US" dirty="0"/>
              <a:t>• Lack of organization</a:t>
            </a:r>
            <a:br>
              <a:rPr lang="en-US" dirty="0"/>
            </a:br>
            <a:r>
              <a:rPr lang="en-US" dirty="0"/>
              <a:t>• Missing examples or evidence</a:t>
            </a:r>
            <a:br>
              <a:rPr lang="en-US" dirty="0"/>
            </a:br>
            <a:r>
              <a:rPr lang="en-US" dirty="0"/>
              <a:t>• Repetition of ideas</a:t>
            </a:r>
            <a:br>
              <a:rPr lang="en-US" dirty="0"/>
            </a:br>
            <a:r>
              <a:rPr lang="en-US" dirty="0"/>
              <a:t>• Weak conclusions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87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Expository writing is an essential academic skill that helps students explain ideas clearly and logically.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Understanding its different types improves writing, communication, and critical thinking abilities.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9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Expository Writing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Introduction</a:t>
            </a:r>
            <a:br>
              <a:rPr lang="en-US" dirty="0"/>
            </a:br>
            <a:r>
              <a:rPr lang="en-US" dirty="0"/>
              <a:t>   • Introduces the topic</a:t>
            </a:r>
            <a:br>
              <a:rPr lang="en-US" dirty="0"/>
            </a:br>
            <a:r>
              <a:rPr lang="en-US" dirty="0"/>
              <a:t>   • Provides background information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2. Body Paragraphs</a:t>
            </a:r>
            <a:br>
              <a:rPr lang="en-US" dirty="0"/>
            </a:br>
            <a:r>
              <a:rPr lang="en-US" dirty="0"/>
              <a:t>   • Explain ideas with facts and examples</a:t>
            </a:r>
            <a:br>
              <a:rPr lang="en-US" dirty="0"/>
            </a:br>
            <a:r>
              <a:rPr lang="en-US" dirty="0"/>
              <a:t>   • Organized in logical order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3. Conclusion</a:t>
            </a:r>
            <a:br>
              <a:rPr lang="en-US" dirty="0"/>
            </a:br>
            <a:r>
              <a:rPr lang="en-US" dirty="0"/>
              <a:t>   • Summarizes the main points</a:t>
            </a:r>
            <a:br>
              <a:rPr lang="en-US" dirty="0"/>
            </a:br>
            <a:r>
              <a:rPr lang="en-US" dirty="0"/>
              <a:t>   • Reinforces the purpose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Types of Expository Writing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Description Writing</a:t>
            </a:r>
            <a:br>
              <a:rPr lang="en-US" dirty="0"/>
            </a:br>
            <a:r>
              <a:rPr lang="en-US" dirty="0"/>
              <a:t>2. Illustration Writing</a:t>
            </a:r>
            <a:br>
              <a:rPr lang="en-US" dirty="0"/>
            </a:br>
            <a:r>
              <a:rPr lang="en-US" dirty="0"/>
              <a:t>3. Process Writing</a:t>
            </a:r>
            <a:br>
              <a:rPr lang="en-US" dirty="0"/>
            </a:br>
            <a:r>
              <a:rPr lang="en-US" dirty="0"/>
              <a:t>4. Compare and Contrast Writing</a:t>
            </a:r>
            <a:br>
              <a:rPr lang="en-US" dirty="0"/>
            </a:br>
            <a:r>
              <a:rPr lang="en-US" dirty="0"/>
              <a:t>5. Cause and Effect Writing</a:t>
            </a:r>
            <a:br>
              <a:rPr lang="en-US" dirty="0"/>
            </a:br>
            <a:r>
              <a:rPr lang="en-US" dirty="0"/>
              <a:t>6. Problem and Solution Writing</a:t>
            </a:r>
            <a:br>
              <a:rPr lang="en-US" dirty="0"/>
            </a:br>
            <a:r>
              <a:rPr lang="en-US" dirty="0"/>
              <a:t>7. Classification Writing</a:t>
            </a:r>
            <a:br>
              <a:rPr lang="en-US" dirty="0"/>
            </a:br>
            <a:r>
              <a:rPr lang="en-US" dirty="0"/>
              <a:t>8. Definition Writing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Writing –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</a:t>
            </a:r>
            <a:br>
              <a:rPr lang="en-US" dirty="0"/>
            </a:br>
            <a:r>
              <a:rPr lang="en-US" dirty="0"/>
              <a:t>Description writing explains the qualities, features, and characteristics of a person, place, object, or event.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To help readers create a clear mental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3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Writing – Explanation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t>Explanation:</a:t>
            </a:r>
            <a:br/>
            <a:r>
              <a:t>Descriptive expository writing uses sensory details such as sight, sound, smell, touch, and taste.</a:t>
            </a:r>
            <a:br/>
            <a:r>
              <a:t/>
            </a:r>
            <a:br/>
            <a:r>
              <a:t>It focuses on:</a:t>
            </a:r>
            <a:br/>
            <a:r>
              <a:t>• Appearance</a:t>
            </a:r>
            <a:br/>
            <a:r>
              <a:t>• Features</a:t>
            </a:r>
            <a:br/>
            <a:r>
              <a:t>• Qualities</a:t>
            </a:r>
            <a:br/>
            <a:r>
              <a:t>• Environment</a:t>
            </a:r>
          </a:p>
        </p:txBody>
      </p:sp>
    </p:spTree>
    <p:extLst>
      <p:ext uri="{BB962C8B-B14F-4D97-AF65-F5344CB8AC3E}">
        <p14:creationId xmlns:p14="http://schemas.microsoft.com/office/powerpoint/2010/main" val="337232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Writing – Example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t>Example:</a:t>
            </a:r>
            <a:br/>
            <a:r>
              <a:t>'The university campus is large and beautiful, with green gardens, modern classrooms, and a peaceful library.'</a:t>
            </a:r>
            <a:br/>
            <a:r>
              <a:t/>
            </a:r>
            <a:br/>
            <a:r>
              <a:t>Analysis:</a:t>
            </a:r>
            <a:br/>
            <a:r>
              <a:t>The writer explains the physical characteristics clearly to help readers imagine the place.</a:t>
            </a:r>
          </a:p>
        </p:txBody>
      </p:sp>
    </p:spTree>
    <p:extLst>
      <p:ext uri="{BB962C8B-B14F-4D97-AF65-F5344CB8AC3E}">
        <p14:creationId xmlns:p14="http://schemas.microsoft.com/office/powerpoint/2010/main" val="2787930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Writing – Definition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</a:t>
            </a:r>
            <a:br>
              <a:rPr lang="en-US" dirty="0"/>
            </a:br>
            <a:r>
              <a:rPr lang="en-US" dirty="0"/>
              <a:t>Illustration writing explains a topic by giving examples.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To clarify ideas and make concepts easier to understand</a:t>
            </a: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267</Words>
  <Application>Microsoft Office PowerPoint</Application>
  <PresentationFormat>Custom</PresentationFormat>
  <Paragraphs>70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Organic</vt:lpstr>
      <vt:lpstr>Expository Writing </vt:lpstr>
      <vt:lpstr>What is Expository Writing</vt:lpstr>
      <vt:lpstr>Characteristics of Expository Writing</vt:lpstr>
      <vt:lpstr>Structure of Expository Writing</vt:lpstr>
      <vt:lpstr>Major Types of Expository Writing</vt:lpstr>
      <vt:lpstr>Description Writing – Definition</vt:lpstr>
      <vt:lpstr>Description Writing – Explanation</vt:lpstr>
      <vt:lpstr>Description Writing – Example</vt:lpstr>
      <vt:lpstr>Illustration Writing – Definition</vt:lpstr>
      <vt:lpstr>Illustration Writing – Explanation</vt:lpstr>
      <vt:lpstr>Illustration Writing – Example</vt:lpstr>
      <vt:lpstr>Process Writing – Definition</vt:lpstr>
      <vt:lpstr>Process Writing – Explanation</vt:lpstr>
      <vt:lpstr>Process Writing – Example</vt:lpstr>
      <vt:lpstr>Compare and Contrast Writing – Definition</vt:lpstr>
      <vt:lpstr>Compare and Contrast Writing – Explanation</vt:lpstr>
      <vt:lpstr>Compare and Contrast Writing – Example</vt:lpstr>
      <vt:lpstr>Cause and Effect Writing – Definition</vt:lpstr>
      <vt:lpstr>Cause and Effect Writing – Explanation</vt:lpstr>
      <vt:lpstr>Cause and Effect Writing – Example</vt:lpstr>
      <vt:lpstr>Problem and Solution Writing – Definition</vt:lpstr>
      <vt:lpstr>Problem and Solution Writing – Explanation</vt:lpstr>
      <vt:lpstr>Problem and Solution Writing – Example</vt:lpstr>
      <vt:lpstr>Classification Writing – Definition</vt:lpstr>
      <vt:lpstr>Classification Writing – Explanation</vt:lpstr>
      <vt:lpstr>Classification Writing – Example</vt:lpstr>
      <vt:lpstr>Definition Writing – Definition</vt:lpstr>
      <vt:lpstr>Definition Writing – Explanation</vt:lpstr>
      <vt:lpstr>Definition Writing – Example</vt:lpstr>
      <vt:lpstr>Importance of Expository Writing</vt:lpstr>
      <vt:lpstr>Tips for Writing Effective Expository Essays</vt:lpstr>
      <vt:lpstr>Common Mistakes in Expository Writing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Expository Writing</dc:title>
  <dc:creator>MAC</dc:creator>
  <cp:lastModifiedBy>Bismillah computers</cp:lastModifiedBy>
  <cp:revision>6</cp:revision>
  <dcterms:created xsi:type="dcterms:W3CDTF">2025-09-15T17:01:40Z</dcterms:created>
  <dcterms:modified xsi:type="dcterms:W3CDTF">2026-05-10T10:30:16Z</dcterms:modified>
</cp:coreProperties>
</file>