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6A9DB-7A77-4AAB-9446-66B49BF8C052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8BDF3-9865-4343-9325-010A83F6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32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8BDF3-9865-4343-9325-010A83F6C7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33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8BDF3-9865-4343-9325-010A83F6C7A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15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Modernism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  Lecture</a:t>
            </a:r>
          </a:p>
          <a:p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Naveed</a:t>
            </a:r>
            <a:endParaRPr lang="en-US" dirty="0" smtClean="0"/>
          </a:p>
          <a:p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40880" y="3244334"/>
            <a:ext cx="1474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en-US" dirty="0"/>
              <a:t>in Visual Arts</a:t>
            </a:r>
          </a:p>
        </p:txBody>
      </p:sp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Dadaism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Reaction against war and traditional values.</a:t>
            </a:r>
          </a:p>
          <a:p>
            <a:r>
              <a:rPr lang="en-US" dirty="0"/>
              <a:t>Used absurdity, satire, and unconventional materials.</a:t>
            </a:r>
          </a:p>
          <a:p>
            <a:r>
              <a:rPr lang="en-US" dirty="0"/>
              <a:t>Challenged the definition of art itself.</a:t>
            </a:r>
          </a:p>
          <a:p>
            <a:r>
              <a:rPr lang="en-US" dirty="0"/>
              <a:t>Marcel Duchamp’s ready-made works became iconic.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Surrealism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Inspired by dreams and the unconscious mind.</a:t>
            </a:r>
          </a:p>
          <a:p>
            <a:r>
              <a:rPr lang="en-US" dirty="0"/>
              <a:t>Influenced by Sigmund Freud’s psychoanalysis.</a:t>
            </a:r>
          </a:p>
          <a:p>
            <a:r>
              <a:rPr lang="en-US" dirty="0"/>
              <a:t>Major artists: Salvador </a:t>
            </a:r>
            <a:r>
              <a:rPr lang="en-US" dirty="0" err="1"/>
              <a:t>Dalí</a:t>
            </a:r>
            <a:r>
              <a:rPr lang="en-US" dirty="0"/>
              <a:t> and René Magritte.</a:t>
            </a:r>
          </a:p>
          <a:p>
            <a:r>
              <a:rPr lang="en-US" dirty="0"/>
              <a:t>Combined fantasy with unexpected imagery.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24703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190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9631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3" name="Picture 4" descr="Modernist abstract art gr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255" y="651164"/>
            <a:ext cx="6968835" cy="551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11382" y="3244334"/>
            <a:ext cx="6638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1A1A1A"/>
                </a:solidFill>
                <a:latin typeface="Space Grotesk"/>
                <a:cs typeface="Arial" pitchFamily="34" charset="0"/>
              </a:rPr>
              <a:t>VISUAL ART MOVEMENTS</a:t>
            </a:r>
          </a:p>
        </p:txBody>
      </p:sp>
    </p:spTree>
    <p:extLst>
      <p:ext uri="{BB962C8B-B14F-4D97-AF65-F5344CB8AC3E}">
        <p14:creationId xmlns:p14="http://schemas.microsoft.com/office/powerpoint/2010/main" val="3813773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Focused on shapes, colors, and lines instead of realistic subjects.</a:t>
            </a:r>
          </a:p>
          <a:p>
            <a:r>
              <a:rPr lang="en-US" dirty="0"/>
              <a:t>Encouraged emotional and intellectual interpretation.</a:t>
            </a:r>
          </a:p>
          <a:p>
            <a:r>
              <a:rPr lang="en-US" dirty="0"/>
              <a:t>Artists explored non-representational techniques.</a:t>
            </a:r>
          </a:p>
          <a:p>
            <a:r>
              <a:rPr lang="en-US" dirty="0"/>
              <a:t>Influenced later contemporary art movements.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24703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06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Modernism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Changed the direction of visual arts permanently.</a:t>
            </a:r>
          </a:p>
          <a:p>
            <a:r>
              <a:rPr lang="en-US" dirty="0"/>
              <a:t>Encouraged artistic freedom and innovation.</a:t>
            </a:r>
          </a:p>
          <a:p>
            <a:r>
              <a:rPr lang="en-US" dirty="0"/>
              <a:t>Influenced architecture, literature, music, and design.</a:t>
            </a:r>
          </a:p>
          <a:p>
            <a:r>
              <a:rPr lang="en-US" dirty="0"/>
              <a:t>Prepared the foundation for postmodern and contemporary art.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24703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09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Modernism transformed artistic expression in the 20th century.</a:t>
            </a:r>
          </a:p>
          <a:p>
            <a:r>
              <a:rPr lang="en-US" dirty="0"/>
              <a:t>Artists explored individuality, abstraction, and experimentation.</a:t>
            </a:r>
          </a:p>
          <a:p>
            <a:r>
              <a:rPr lang="en-US" dirty="0"/>
              <a:t>Modernist movements continue to influence artists today.</a:t>
            </a:r>
          </a:p>
          <a:p>
            <a:r>
              <a:rPr lang="en-US" dirty="0"/>
              <a:t>Understanding Modernism helps students analyze contemporary art.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24703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46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Modernism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Modernism emerged in the late 19th and early 20th centuries.</a:t>
            </a:r>
          </a:p>
          <a:p>
            <a:r>
              <a:rPr lang="en-US" dirty="0"/>
              <a:t>Artists rejected traditional styles and experimented with new ideas.</a:t>
            </a:r>
          </a:p>
          <a:p>
            <a:r>
              <a:rPr lang="en-US" dirty="0"/>
              <a:t>Industrialization, urbanization, and world wars influenced modern art.</a:t>
            </a:r>
          </a:p>
          <a:p>
            <a:r>
              <a:rPr lang="en-US" dirty="0"/>
              <a:t>Focus shifted from realism to expression, abstraction, and innovation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118775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Modernism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Experimentation with form, color, and technique.</a:t>
            </a:r>
          </a:p>
          <a:p>
            <a:r>
              <a:rPr lang="en-US" dirty="0"/>
              <a:t>Break from classical traditions and realism.</a:t>
            </a:r>
          </a:p>
          <a:p>
            <a:r>
              <a:rPr lang="en-US" dirty="0"/>
              <a:t>Emphasis on individual expression and originality.</a:t>
            </a:r>
          </a:p>
          <a:p>
            <a:r>
              <a:rPr lang="en-US" dirty="0"/>
              <a:t>Use of abstraction, symbolism, and </a:t>
            </a:r>
            <a:r>
              <a:rPr lang="en-US" dirty="0" smtClean="0"/>
              <a:t>distortion .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Historical Background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Rapid industrial and technological changes transformed society.</a:t>
            </a:r>
          </a:p>
          <a:p>
            <a:r>
              <a:rPr lang="en-US" dirty="0"/>
              <a:t>World War I challenged traditional beliefs and values.</a:t>
            </a:r>
          </a:p>
          <a:p>
            <a:r>
              <a:rPr lang="en-US" dirty="0"/>
              <a:t>Photography reduced the need for realistic painting.</a:t>
            </a:r>
          </a:p>
          <a:p>
            <a:r>
              <a:rPr lang="en-US" dirty="0"/>
              <a:t>Artists sought new ways to represent modern life.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Impressionism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Focused on light, color, and everyday scenes.</a:t>
            </a:r>
          </a:p>
          <a:p>
            <a:r>
              <a:rPr lang="en-US" dirty="0"/>
              <a:t>Visible brushstrokes and outdoor painting techniques.</a:t>
            </a:r>
          </a:p>
          <a:p>
            <a:r>
              <a:rPr lang="en-US" dirty="0"/>
              <a:t>Major artists: Claude Monet and Pierre-</a:t>
            </a:r>
            <a:r>
              <a:rPr lang="en-US" dirty="0" err="1"/>
              <a:t>Auguste</a:t>
            </a:r>
            <a:r>
              <a:rPr lang="en-US" dirty="0"/>
              <a:t> Renoir.</a:t>
            </a:r>
          </a:p>
          <a:p>
            <a:r>
              <a:rPr lang="en-US" dirty="0"/>
              <a:t>Laid the foundation for modern art movements.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Post-Impressionism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Artists moved beyond Impressionism’s focus on light.</a:t>
            </a:r>
          </a:p>
          <a:p>
            <a:r>
              <a:rPr lang="en-US" dirty="0"/>
              <a:t>Emphasized emotion, symbolism, and structure.</a:t>
            </a:r>
          </a:p>
          <a:p>
            <a:r>
              <a:rPr lang="en-US" dirty="0"/>
              <a:t>Major artists: Vincent van Gogh and Paul Cézanne.</a:t>
            </a:r>
          </a:p>
          <a:p>
            <a:r>
              <a:rPr lang="en-US" dirty="0"/>
              <a:t>Influenced Expressionism and Cubism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Focused on emotional experience rather than physical reality.</a:t>
            </a:r>
          </a:p>
          <a:p>
            <a:r>
              <a:rPr lang="en-US" dirty="0"/>
              <a:t>Used bold colors and distorted forms.</a:t>
            </a:r>
          </a:p>
          <a:p>
            <a:r>
              <a:rPr lang="en-US" dirty="0"/>
              <a:t>Major artists: </a:t>
            </a:r>
            <a:r>
              <a:rPr lang="en-US" dirty="0" err="1"/>
              <a:t>Edvard</a:t>
            </a:r>
            <a:r>
              <a:rPr lang="en-US" dirty="0"/>
              <a:t> Munch and </a:t>
            </a:r>
            <a:r>
              <a:rPr lang="en-US" dirty="0" err="1"/>
              <a:t>Wassily</a:t>
            </a:r>
            <a:r>
              <a:rPr lang="en-US" dirty="0"/>
              <a:t> Kandinsky.</a:t>
            </a:r>
          </a:p>
          <a:p>
            <a:r>
              <a:rPr lang="en-US" dirty="0"/>
              <a:t>Reflected anxiety and psychological tension.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Developed by Pablo Picasso and Georges Braque.</a:t>
            </a:r>
          </a:p>
          <a:p>
            <a:r>
              <a:rPr lang="en-US" dirty="0"/>
              <a:t>Objects broken into geometric shapes and multiple viewpoints.</a:t>
            </a:r>
          </a:p>
          <a:p>
            <a:r>
              <a:rPr lang="en-US" dirty="0"/>
              <a:t>Rejected single-point perspective.</a:t>
            </a:r>
          </a:p>
          <a:p>
            <a:r>
              <a:rPr lang="en-US" dirty="0"/>
              <a:t>Introduced abstract approaches to representation.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Celebrated speed, technology, and industrial progress.</a:t>
            </a:r>
          </a:p>
          <a:p>
            <a:r>
              <a:rPr lang="en-US" dirty="0"/>
              <a:t>Depicted movement and energy.</a:t>
            </a:r>
          </a:p>
          <a:p>
            <a:r>
              <a:rPr lang="en-US" dirty="0"/>
              <a:t>Originated in Italy during the early 20th century.</a:t>
            </a:r>
          </a:p>
          <a:p>
            <a:r>
              <a:rPr lang="en-US" dirty="0"/>
              <a:t>Influenced modern design and advertising.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451</Words>
  <Application>Microsoft Office PowerPoint</Application>
  <PresentationFormat>Custom</PresentationFormat>
  <Paragraphs>72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Organic</vt:lpstr>
      <vt:lpstr>Modernism </vt:lpstr>
      <vt:lpstr>Introduction to Modernism</vt:lpstr>
      <vt:lpstr>Characteristics of Modernism</vt:lpstr>
      <vt:lpstr>Historical Background</vt:lpstr>
      <vt:lpstr>Impressionism</vt:lpstr>
      <vt:lpstr>Post-Impressionism</vt:lpstr>
      <vt:lpstr>Expressionism</vt:lpstr>
      <vt:lpstr>Cubism</vt:lpstr>
      <vt:lpstr>Futurism</vt:lpstr>
      <vt:lpstr>Dadaism</vt:lpstr>
      <vt:lpstr>Surrealism</vt:lpstr>
      <vt:lpstr>PowerPoint Presentation</vt:lpstr>
      <vt:lpstr>Abstract Art</vt:lpstr>
      <vt:lpstr>Impact of Modernism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Modernism</dc:title>
  <dc:creator>MAC</dc:creator>
  <cp:lastModifiedBy>Bismillah computers</cp:lastModifiedBy>
  <cp:revision>4</cp:revision>
  <dcterms:created xsi:type="dcterms:W3CDTF">2025-09-15T17:01:40Z</dcterms:created>
  <dcterms:modified xsi:type="dcterms:W3CDTF">2026-05-10T15:25:32Z</dcterms:modified>
</cp:coreProperties>
</file>