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84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6A9DB-7A77-4AAB-9446-66B49BF8C052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8BDF3-9865-4343-9325-010A83F6C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32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8BDF3-9865-4343-9325-010A83F6C7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33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8BDF3-9865-4343-9325-010A83F6C7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15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86835F-B8F0-AE0C-D8A4-7F95CA05C2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Modernism 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D4AF84-0E2F-FA2A-B95A-893C88D6D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DPT  Lecture</a:t>
            </a:r>
          </a:p>
          <a:p>
            <a:r>
              <a:rPr lang="en-US" dirty="0" err="1" smtClean="0"/>
              <a:t>Saman</a:t>
            </a:r>
            <a:r>
              <a:rPr lang="en-US" dirty="0" smtClean="0"/>
              <a:t> </a:t>
            </a:r>
            <a:r>
              <a:rPr lang="en-US" dirty="0" err="1" smtClean="0"/>
              <a:t>Naveed</a:t>
            </a:r>
            <a:endParaRPr lang="en-US" dirty="0" smtClean="0"/>
          </a:p>
          <a:p>
            <a:endParaRPr lang="x-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4EC2E6-D167-116E-BF0B-C79B36457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119" y="1419727"/>
            <a:ext cx="619762" cy="6737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40880" y="3244334"/>
            <a:ext cx="1474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dirty="0"/>
              <a:t>in Visual Arts</a:t>
            </a:r>
          </a:p>
        </p:txBody>
      </p:sp>
    </p:spTree>
    <p:extLst>
      <p:ext uri="{BB962C8B-B14F-4D97-AF65-F5344CB8AC3E}">
        <p14:creationId xmlns:p14="http://schemas.microsoft.com/office/powerpoint/2010/main" val="1720247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E301BA-988F-D480-9048-0083EA2DF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Dadaism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F284BE-7A16-5EDC-2BE5-762314C05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Reaction against war and traditional values.</a:t>
            </a:r>
          </a:p>
          <a:p>
            <a:r>
              <a:rPr lang="en-US" dirty="0"/>
              <a:t>Used absurdity, satire, and unconventional materials.</a:t>
            </a:r>
          </a:p>
          <a:p>
            <a:r>
              <a:rPr lang="en-US" dirty="0"/>
              <a:t>Challenged the definition of art itself.</a:t>
            </a:r>
          </a:p>
          <a:p>
            <a:r>
              <a:rPr lang="en-US" dirty="0"/>
              <a:t>Marcel Duchamp’s ready-made works became iconic.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29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Surrealism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Inspired by dreams and the unconscious mind.</a:t>
            </a:r>
          </a:p>
          <a:p>
            <a:r>
              <a:rPr lang="en-US" dirty="0"/>
              <a:t>Influenced by Sigmund Freud’s psychoanalysis.</a:t>
            </a:r>
          </a:p>
          <a:p>
            <a:r>
              <a:rPr lang="en-US" dirty="0"/>
              <a:t>Major artists: Salvador </a:t>
            </a:r>
            <a:r>
              <a:rPr lang="en-US" dirty="0" err="1"/>
              <a:t>Dalí</a:t>
            </a:r>
            <a:r>
              <a:rPr lang="en-US" dirty="0"/>
              <a:t> and René Magritte.</a:t>
            </a:r>
          </a:p>
          <a:p>
            <a:r>
              <a:rPr lang="en-US" dirty="0"/>
              <a:t>Combined fantasy with unexpected imagery.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247030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90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9631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3" name="Picture 4" descr="Modernist abstract art gr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55" y="651164"/>
            <a:ext cx="6968835" cy="551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11382" y="3244334"/>
            <a:ext cx="66389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A1A1A"/>
                </a:solidFill>
                <a:latin typeface="Space Grotesk"/>
                <a:cs typeface="Arial" pitchFamily="34" charset="0"/>
              </a:rPr>
              <a:t>VISUAL ART MOVEMENTS</a:t>
            </a:r>
          </a:p>
        </p:txBody>
      </p:sp>
    </p:spTree>
    <p:extLst>
      <p:ext uri="{BB962C8B-B14F-4D97-AF65-F5344CB8AC3E}">
        <p14:creationId xmlns:p14="http://schemas.microsoft.com/office/powerpoint/2010/main" val="3813773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Focused on shapes, colors, and lines instead of realistic subjects.</a:t>
            </a:r>
          </a:p>
          <a:p>
            <a:r>
              <a:rPr lang="en-US" dirty="0"/>
              <a:t>Encouraged emotional and intellectual interpretation.</a:t>
            </a:r>
          </a:p>
          <a:p>
            <a:r>
              <a:rPr lang="en-US" dirty="0"/>
              <a:t>Artists explored non-representational techniques.</a:t>
            </a:r>
          </a:p>
          <a:p>
            <a:r>
              <a:rPr lang="en-US" dirty="0"/>
              <a:t>Influenced later contemporary art movements.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247030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06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Modernism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Changed the direction of visual arts permanently.</a:t>
            </a:r>
          </a:p>
          <a:p>
            <a:r>
              <a:rPr lang="en-US" dirty="0"/>
              <a:t>Encouraged artistic freedom and innovation.</a:t>
            </a:r>
          </a:p>
          <a:p>
            <a:r>
              <a:rPr lang="en-US" dirty="0"/>
              <a:t>Influenced architecture, literature, music, and design.</a:t>
            </a:r>
          </a:p>
          <a:p>
            <a:r>
              <a:rPr lang="en-US" dirty="0"/>
              <a:t>Prepared the foundation for postmodern and contemporary art.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247030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09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Modernism transformed artistic expression in the 20th century.</a:t>
            </a:r>
          </a:p>
          <a:p>
            <a:r>
              <a:rPr lang="en-US" dirty="0"/>
              <a:t>Artists explored individuality, abstraction, and experimentation.</a:t>
            </a:r>
          </a:p>
          <a:p>
            <a:r>
              <a:rPr lang="en-US" dirty="0"/>
              <a:t>Modernist movements continue to influence artists today.</a:t>
            </a:r>
          </a:p>
          <a:p>
            <a:r>
              <a:rPr lang="en-US" dirty="0"/>
              <a:t>Understanding Modernism helps students analyze contemporary art.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247030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46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E6AFB8-B0D4-DD15-AC0A-A4DD362B5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Modernism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7A6BD1-03B3-1C59-28EB-544296BF4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Modernism emerged in the late 19th and early 20th centuries.</a:t>
            </a:r>
          </a:p>
          <a:p>
            <a:r>
              <a:rPr lang="en-US" dirty="0"/>
              <a:t>Artists rejected traditional styles and experimented with new ideas.</a:t>
            </a:r>
          </a:p>
          <a:p>
            <a:r>
              <a:rPr lang="en-US" dirty="0"/>
              <a:t>Industrialization, urbanization, and world wars influenced modern art.</a:t>
            </a:r>
          </a:p>
          <a:p>
            <a:r>
              <a:rPr lang="en-US" dirty="0"/>
              <a:t>Focus shifted from realism to expression, abstraction, and innovation</a:t>
            </a:r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72323C-1626-39C9-2D3A-18BCB3EF5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118775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18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A77FA3-E998-0811-3716-6E045DD42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Modernism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D06027-090A-5D5E-55BE-511EC1FE6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Experimentation with form, color, and technique.</a:t>
            </a:r>
          </a:p>
          <a:p>
            <a:r>
              <a:rPr lang="en-US" dirty="0"/>
              <a:t>Break from classical traditions and realism.</a:t>
            </a:r>
          </a:p>
          <a:p>
            <a:r>
              <a:rPr lang="en-US" dirty="0"/>
              <a:t>Emphasis on individual expression and originality.</a:t>
            </a:r>
          </a:p>
          <a:p>
            <a:r>
              <a:rPr lang="en-US" dirty="0"/>
              <a:t>Use of abstraction, symbolism, and </a:t>
            </a:r>
            <a:r>
              <a:rPr lang="en-US" dirty="0" smtClean="0"/>
              <a:t>distortion .</a:t>
            </a:r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625B017-F692-840A-FFE3-48606DA1B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80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D54B20-7105-DD30-DD9A-5AD046D2F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Background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C124CB-2CBA-A1A4-3CA2-D2FE254D2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Rapid industrial and technological changes transformed society.</a:t>
            </a:r>
          </a:p>
          <a:p>
            <a:r>
              <a:rPr lang="en-US" dirty="0"/>
              <a:t>World War I challenged traditional beliefs and values.</a:t>
            </a:r>
          </a:p>
          <a:p>
            <a:r>
              <a:rPr lang="en-US" dirty="0"/>
              <a:t>Photography reduced the need for realistic painting.</a:t>
            </a:r>
          </a:p>
          <a:p>
            <a:r>
              <a:rPr lang="en-US" dirty="0"/>
              <a:t>Artists sought new ways to represent modern life.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955FE03-D857-A719-A06D-2BB301C10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95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67362F-5533-C0A8-2452-6161BAC71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Impressionism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8869A2-C9FD-945B-2250-2F000EF2C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Focused on light, color, and everyday scenes.</a:t>
            </a:r>
          </a:p>
          <a:p>
            <a:r>
              <a:rPr lang="en-US" dirty="0"/>
              <a:t>Visible brushstrokes and outdoor painting techniques.</a:t>
            </a:r>
          </a:p>
          <a:p>
            <a:r>
              <a:rPr lang="en-US" dirty="0"/>
              <a:t>Major artists: Claude Monet and Pierre-</a:t>
            </a:r>
            <a:r>
              <a:rPr lang="en-US" dirty="0" err="1"/>
              <a:t>Auguste</a:t>
            </a:r>
            <a:r>
              <a:rPr lang="en-US" dirty="0"/>
              <a:t> Renoir.</a:t>
            </a:r>
          </a:p>
          <a:p>
            <a:r>
              <a:rPr lang="en-US" dirty="0"/>
              <a:t>Laid the foundation for modern art movements.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38D8F9-AC05-FE89-0B17-DAB7E3929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29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FFCA8-D716-5395-AFC0-F0B30FEBE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Post-Impressionism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134AB0-23D8-8FB5-B769-1CF709872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Artists moved beyond Impressionism’s focus on light.</a:t>
            </a:r>
          </a:p>
          <a:p>
            <a:r>
              <a:rPr lang="en-US" dirty="0"/>
              <a:t>Emphasized emotion, symbolism, and structure.</a:t>
            </a:r>
          </a:p>
          <a:p>
            <a:r>
              <a:rPr lang="en-US" dirty="0"/>
              <a:t>Major artists: Vincent van Gogh and Paul Cézanne.</a:t>
            </a:r>
          </a:p>
          <a:p>
            <a:r>
              <a:rPr lang="en-US" dirty="0"/>
              <a:t>Influenced Expressionism and Cubism</a:t>
            </a:r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4949E01-B4FF-CF66-2F55-DCE8FA694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46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53F7C4-2086-70CC-D18E-D9FD3F2FC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Expressionism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B05ED6-EF33-E1BF-43E2-EDBFFE278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Focused on emotional experience rather than physical reality.</a:t>
            </a:r>
          </a:p>
          <a:p>
            <a:r>
              <a:rPr lang="en-US" dirty="0"/>
              <a:t>Used bold colors and distorted forms.</a:t>
            </a:r>
          </a:p>
          <a:p>
            <a:r>
              <a:rPr lang="en-US" dirty="0"/>
              <a:t>Major artists: </a:t>
            </a:r>
            <a:r>
              <a:rPr lang="en-US" dirty="0" err="1"/>
              <a:t>Edvard</a:t>
            </a:r>
            <a:r>
              <a:rPr lang="en-US" dirty="0"/>
              <a:t> Munch and </a:t>
            </a:r>
            <a:r>
              <a:rPr lang="en-US" dirty="0" err="1"/>
              <a:t>Wassily</a:t>
            </a:r>
            <a:r>
              <a:rPr lang="en-US" dirty="0"/>
              <a:t> Kandinsky.</a:t>
            </a:r>
          </a:p>
          <a:p>
            <a:r>
              <a:rPr lang="en-US" dirty="0"/>
              <a:t>Reflected anxiety and psychological tension.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A965F6F-1542-B853-522E-64C6E5A16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62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E087ED-94B0-DCA8-6EEF-BECCAD53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Cubism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A65A03-68E4-4219-FC3A-2CEE1FA21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Developed by Pablo Picasso and Georges Braque.</a:t>
            </a:r>
          </a:p>
          <a:p>
            <a:r>
              <a:rPr lang="en-US" dirty="0"/>
              <a:t>Objects broken into geometric shapes and multiple viewpoints.</a:t>
            </a:r>
          </a:p>
          <a:p>
            <a:r>
              <a:rPr lang="en-US" dirty="0"/>
              <a:t>Rejected single-point perspective.</a:t>
            </a:r>
          </a:p>
          <a:p>
            <a:r>
              <a:rPr lang="en-US" dirty="0"/>
              <a:t>Introduced abstract approaches to representation.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9D79BF-179D-735C-7B05-88C2B9838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75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B0E846-007C-FC4D-A5F1-B2B6EE151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Futurism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9232BC-5963-EBD3-3B74-A2CB35907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Celebrated speed, technology, and industrial progress.</a:t>
            </a:r>
          </a:p>
          <a:p>
            <a:r>
              <a:rPr lang="en-US" dirty="0"/>
              <a:t>Depicted movement and energy.</a:t>
            </a:r>
          </a:p>
          <a:p>
            <a:r>
              <a:rPr lang="en-US" dirty="0"/>
              <a:t>Originated in Italy during the early 20th century.</a:t>
            </a:r>
          </a:p>
          <a:p>
            <a:r>
              <a:rPr lang="en-US" dirty="0"/>
              <a:t>Influenced modern design and advertising.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69953C6-FFF0-94CE-A611-9DAD5C1A0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15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</TotalTime>
  <Words>451</Words>
  <Application>Microsoft Office PowerPoint</Application>
  <PresentationFormat>Custom</PresentationFormat>
  <Paragraphs>72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Organic</vt:lpstr>
      <vt:lpstr>Modernism </vt:lpstr>
      <vt:lpstr>Introduction to Modernism</vt:lpstr>
      <vt:lpstr>Characteristics of Modernism</vt:lpstr>
      <vt:lpstr>Historical Background</vt:lpstr>
      <vt:lpstr>Impressionism</vt:lpstr>
      <vt:lpstr>Post-Impressionism</vt:lpstr>
      <vt:lpstr>Expressionism</vt:lpstr>
      <vt:lpstr>Cubism</vt:lpstr>
      <vt:lpstr>Futurism</vt:lpstr>
      <vt:lpstr>Dadaism</vt:lpstr>
      <vt:lpstr>Surrealism</vt:lpstr>
      <vt:lpstr>PowerPoint Presentation</vt:lpstr>
      <vt:lpstr>Abstract Art</vt:lpstr>
      <vt:lpstr>Impact of Modernism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Modernism</dc:title>
  <dc:creator>MAC</dc:creator>
  <cp:lastModifiedBy>Bismillah computers</cp:lastModifiedBy>
  <cp:revision>4</cp:revision>
  <dcterms:created xsi:type="dcterms:W3CDTF">2025-09-15T17:01:40Z</dcterms:created>
  <dcterms:modified xsi:type="dcterms:W3CDTF">2026-05-10T15:25:32Z</dcterms:modified>
</cp:coreProperties>
</file>