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84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86835F-B8F0-AE0C-D8A4-7F95CA05C2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Biochemistry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4D4AF84-0E2F-FA2A-B95A-893C88D6D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BS Hons Medical Technology</a:t>
            </a:r>
          </a:p>
          <a:p>
            <a:r>
              <a:rPr lang="en-US" dirty="0" smtClean="0"/>
              <a:t>Saman Naveed</a:t>
            </a:r>
            <a:endParaRPr 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E4EC2E6-D167-116E-BF0B-C79B36457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119" y="1419727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E301BA-988F-D480-9048-0083EA2DF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75" y="709416"/>
            <a:ext cx="9601196" cy="109761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Isoelectric Point (</a:t>
            </a:r>
            <a:r>
              <a:rPr lang="en-US" b="1" dirty="0" err="1"/>
              <a:t>pI</a:t>
            </a:r>
            <a:r>
              <a:rPr lang="en-US" b="1" dirty="0"/>
              <a:t>)</a:t>
            </a:r>
            <a:br>
              <a:rPr lang="en-US" b="1" dirty="0"/>
            </a:b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AF284BE-7A16-5EDC-2BE5-762314C05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69028"/>
            <a:ext cx="9601196" cy="3306839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Definition</a:t>
            </a:r>
            <a:endParaRPr lang="en-US" b="1" dirty="0"/>
          </a:p>
          <a:p>
            <a:r>
              <a:rPr lang="en-US" dirty="0"/>
              <a:t>The specific pH at which a protein carries no net electrical charge. In this state, molecules do not migrate in an electric field.</a:t>
            </a:r>
          </a:p>
          <a:p>
            <a:r>
              <a:rPr lang="en-US" dirty="0" err="1"/>
              <a:t>pI</a:t>
            </a:r>
            <a:r>
              <a:rPr lang="en-US" dirty="0"/>
              <a:t>=pK1+pK22</a:t>
            </a:r>
          </a:p>
          <a:p>
            <a:r>
              <a:rPr lang="en-US" b="1" dirty="0"/>
              <a:t>Solubility Effects</a:t>
            </a:r>
          </a:p>
          <a:p>
            <a:r>
              <a:rPr lang="en-US" dirty="0"/>
              <a:t>At the </a:t>
            </a:r>
            <a:r>
              <a:rPr lang="en-US" b="1" dirty="0" err="1"/>
              <a:t>pI</a:t>
            </a:r>
            <a:r>
              <a:rPr lang="en-US" dirty="0"/>
              <a:t>, protein solubility is at its minimum. Since they have no net charge, they no longer repel each other and tend to precipitate.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892" y="356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2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Chemical &amp; Amphoteric Properties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Amphoterism &amp; Buffering Action</a:t>
            </a:r>
          </a:p>
          <a:p>
            <a:r>
              <a:rPr lang="en-US" b="1" dirty="0"/>
              <a:t>Amphoteric Nature:</a:t>
            </a:r>
            <a:r>
              <a:rPr lang="en-US" dirty="0"/>
              <a:t> Proteins act as both acids and bases due to dissociable amino and carboxyl groups on side chains</a:t>
            </a:r>
            <a:r>
              <a:rPr lang="en-US" dirty="0" smtClean="0"/>
              <a:t>. </a:t>
            </a:r>
            <a:r>
              <a:rPr lang="en-US" b="1" dirty="0" smtClean="0"/>
              <a:t>Biological </a:t>
            </a:r>
            <a:r>
              <a:rPr lang="en-US" b="1" dirty="0"/>
              <a:t>Buffers:</a:t>
            </a:r>
            <a:r>
              <a:rPr lang="en-US" dirty="0"/>
              <a:t> By accepting or donating protons, proteins maintain pH stability in cellular fluids and blood</a:t>
            </a:r>
            <a:r>
              <a:rPr lang="en-US" dirty="0" smtClean="0"/>
              <a:t>. </a:t>
            </a:r>
            <a:r>
              <a:rPr lang="en-US" b="1" dirty="0" smtClean="0"/>
              <a:t>Hemoglobin </a:t>
            </a:r>
            <a:r>
              <a:rPr lang="en-US" b="1" dirty="0"/>
              <a:t>Buffer:</a:t>
            </a:r>
            <a:r>
              <a:rPr lang="en-US" dirty="0"/>
              <a:t> Crucial for neutralizing carbonic acid in the blood, maintaining vital </a:t>
            </a:r>
            <a:r>
              <a:rPr lang="en-US" dirty="0" smtClean="0"/>
              <a:t>physiological PH range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74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Denaturation and Stability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144" y="2743200"/>
            <a:ext cx="5250542" cy="313266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The Denaturation Process</a:t>
            </a:r>
          </a:p>
          <a:p>
            <a:r>
              <a:rPr lang="en-US" dirty="0"/>
              <a:t>Denaturation involves the disruption of the secondary, tertiary, and quaternary levels of protein structure.</a:t>
            </a:r>
          </a:p>
          <a:p>
            <a:r>
              <a:rPr lang="en-US" b="1" dirty="0"/>
              <a:t>Result:</a:t>
            </a:r>
            <a:r>
              <a:rPr lang="en-US" dirty="0"/>
              <a:t> The protein unfolds into a random coil. While the primary peptide sequence remains intact, the 3D active site is lost, leading to immediate loss of biological function.</a:t>
            </a:r>
          </a:p>
          <a:p>
            <a:endParaRPr lang="en-US" dirty="0"/>
          </a:p>
        </p:txBody>
      </p:sp>
      <p:pic>
        <p:nvPicPr>
          <p:cNvPr id="2050" name="Picture 2" descr="Protein Denaturatio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171" y="2554514"/>
            <a:ext cx="3991429" cy="359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10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Common Denaturing Agents</a:t>
            </a:r>
            <a:br>
              <a:rPr lang="en-US" b="1" dirty="0"/>
            </a:br>
            <a:r>
              <a:rPr lang="en-US" b="1" dirty="0" smtClean="0"/>
              <a:t>Heat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Heat</a:t>
            </a:r>
          </a:p>
          <a:p>
            <a:r>
              <a:rPr lang="en-US" dirty="0"/>
              <a:t>Increases kinetic energy, vibrating atoms and breaking H-bonds.</a:t>
            </a:r>
          </a:p>
          <a:p>
            <a:r>
              <a:rPr lang="en-US" b="1" dirty="0"/>
              <a:t>pH Extremes</a:t>
            </a:r>
          </a:p>
          <a:p>
            <a:r>
              <a:rPr lang="en-US" dirty="0"/>
              <a:t>Alters charge distributions, disrupting ionic attractions.</a:t>
            </a:r>
          </a:p>
          <a:p>
            <a:r>
              <a:rPr lang="en-US" b="1" dirty="0"/>
              <a:t>Solvents</a:t>
            </a:r>
          </a:p>
          <a:p>
            <a:r>
              <a:rPr lang="en-US" dirty="0"/>
              <a:t>Alcohol/Acetone disrupts hydrophobic interactions.</a:t>
            </a:r>
          </a:p>
          <a:p>
            <a:r>
              <a:rPr lang="en-US" b="1" dirty="0"/>
              <a:t>Heavy Metals</a:t>
            </a:r>
          </a:p>
          <a:p>
            <a:r>
              <a:rPr lang="en-US" dirty="0"/>
              <a:t>Mercury/Lead bind to sulfhydryl groups, precipitating proteins.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17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Colloidal &amp; Optical </a:t>
            </a:r>
            <a:r>
              <a:rPr lang="en-US" b="1" dirty="0" smtClean="0"/>
              <a:t>Properties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UV Absorption Trends (280 nm)</a:t>
            </a:r>
          </a:p>
          <a:p>
            <a:r>
              <a:rPr lang="en-US" dirty="0"/>
              <a:t>Proteins show a peak absorbance at 280 nm due to aromatic rings.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23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E6AFB8-B0D4-DD15-AC0A-A4DD362B5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917" y="1319016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Biological Importance of </a:t>
            </a:r>
            <a:r>
              <a:rPr lang="en-US" b="1" dirty="0" smtClean="0"/>
              <a:t>Proteins</a:t>
            </a:r>
            <a:r>
              <a:rPr lang="en-US" dirty="0"/>
              <a:t/>
            </a:r>
            <a:br>
              <a:rPr lang="en-US" dirty="0"/>
            </a:b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7A6BD1-03B3-1C59-28EB-544296BF4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Proteins perform numerous functions necessary for life</a:t>
            </a:r>
            <a:br>
              <a:rPr lang="en-US" dirty="0"/>
            </a:br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572323C-1626-39C9-2D3A-18BCB3EF5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1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A77FA3-E998-0811-3716-6E045DD42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992" y="673768"/>
            <a:ext cx="9601196" cy="185171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1. Structural Importance</a:t>
            </a:r>
            <a:br>
              <a:rPr lang="en-US" b="1" dirty="0"/>
            </a:br>
            <a:r>
              <a:rPr lang="en-US" dirty="0"/>
              <a:t>Proteins provide structural support to cells and tissues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D06027-090A-5D5E-55BE-511EC1FE6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714170"/>
            <a:ext cx="9601196" cy="316169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Examples</a:t>
            </a:r>
            <a:endParaRPr lang="en-US" b="1" dirty="0"/>
          </a:p>
          <a:p>
            <a:r>
              <a:rPr lang="en-US" dirty="0"/>
              <a:t>Collagen → connective tissue </a:t>
            </a:r>
          </a:p>
          <a:p>
            <a:r>
              <a:rPr lang="en-US" dirty="0"/>
              <a:t>Keratin → hair, nails, skin </a:t>
            </a:r>
          </a:p>
          <a:p>
            <a:r>
              <a:rPr lang="en-US" dirty="0"/>
              <a:t>Elastin → elastic tissues </a:t>
            </a:r>
          </a:p>
          <a:p>
            <a:r>
              <a:rPr lang="en-US" b="1" dirty="0"/>
              <a:t>Importance</a:t>
            </a:r>
          </a:p>
          <a:p>
            <a:r>
              <a:rPr lang="en-US" dirty="0"/>
              <a:t>Maintain body shape </a:t>
            </a:r>
          </a:p>
          <a:p>
            <a:r>
              <a:rPr lang="en-US" dirty="0"/>
              <a:t>Tissue strength and elasticity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625B017-F692-840A-FFE3-48606DA1B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791" y="-522514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8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D54B20-7105-DD30-DD9A-5AD046D2F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470" y="1297146"/>
            <a:ext cx="9601196" cy="67679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2. Enzymatic Functions</a:t>
            </a:r>
            <a:br>
              <a:rPr lang="en-US" b="1" dirty="0"/>
            </a:br>
            <a:r>
              <a:rPr lang="en-US" dirty="0"/>
              <a:t>Most enzymes are proteins that catalyze biochemical reactions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C124CB-2CBA-A1A4-3CA2-D2FE254D2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6546" y="2657140"/>
            <a:ext cx="9601196" cy="33189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.</a:t>
            </a:r>
            <a:endParaRPr lang="en-US" dirty="0"/>
          </a:p>
          <a:p>
            <a:r>
              <a:rPr lang="en-US" b="1" dirty="0"/>
              <a:t>Examples</a:t>
            </a:r>
          </a:p>
          <a:p>
            <a:r>
              <a:rPr lang="en-US" dirty="0"/>
              <a:t>Amylase </a:t>
            </a:r>
          </a:p>
          <a:p>
            <a:r>
              <a:rPr lang="en-US" dirty="0"/>
              <a:t>Trypsin </a:t>
            </a:r>
          </a:p>
          <a:p>
            <a:r>
              <a:rPr lang="en-US" dirty="0"/>
              <a:t>DNA polymerase </a:t>
            </a:r>
          </a:p>
          <a:p>
            <a:r>
              <a:rPr lang="en-US" b="1" dirty="0"/>
              <a:t>Importance</a:t>
            </a:r>
          </a:p>
          <a:p>
            <a:r>
              <a:rPr lang="en-US" dirty="0"/>
              <a:t>Increase reaction speed </a:t>
            </a:r>
          </a:p>
          <a:p>
            <a:r>
              <a:rPr lang="en-US" dirty="0"/>
              <a:t>Essential for metabolism </a:t>
            </a:r>
          </a:p>
          <a:p>
            <a:r>
              <a:rPr lang="en-US" dirty="0"/>
              <a:t>Regulate biochemical pathways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955FE03-D857-A719-A06D-2BB301C10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-162691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9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67362F-5533-C0A8-2452-6161BAC71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3. Transport Functions</a:t>
            </a:r>
            <a:br>
              <a:rPr lang="en-US" b="1" dirty="0"/>
            </a:br>
            <a:r>
              <a:rPr lang="en-US" dirty="0"/>
              <a:t>Proteins transport molecules in blood and across membranes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78869A2-C9FD-945B-2250-2F000EF2C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3091542"/>
            <a:ext cx="9601196" cy="2784325"/>
          </a:xfrm>
        </p:spPr>
        <p:txBody>
          <a:bodyPr/>
          <a:lstStyle/>
          <a:p>
            <a:r>
              <a:rPr lang="en-US" b="1" dirty="0" smtClean="0"/>
              <a:t>Examples</a:t>
            </a:r>
            <a:endParaRPr lang="en-US" b="1" dirty="0"/>
          </a:p>
          <a:p>
            <a:r>
              <a:rPr lang="en-US" dirty="0"/>
              <a:t>Hemoglobin transports oxygen </a:t>
            </a:r>
          </a:p>
          <a:p>
            <a:r>
              <a:rPr lang="en-US" dirty="0"/>
              <a:t>Albumin transports fatty acids and drugs </a:t>
            </a:r>
          </a:p>
          <a:p>
            <a:r>
              <a:rPr lang="en-US" dirty="0"/>
              <a:t>Transferrin transports iron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638D8F9-AC05-FE89-0B17-DAB7E3929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921" y="111275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2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BFFCA8-D716-5395-AFC0-F0B30FEBE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4. Hormonal and Regulatory Functions</a:t>
            </a:r>
            <a:br>
              <a:rPr lang="en-US" b="1" dirty="0"/>
            </a:br>
            <a:r>
              <a:rPr lang="en-US" dirty="0"/>
              <a:t>Some hormones are proteins or peptides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7134AB0-23D8-8FB5-B769-1CF709872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841" y="2731103"/>
            <a:ext cx="9601196" cy="331893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.</a:t>
            </a:r>
            <a:endParaRPr lang="en-US" dirty="0"/>
          </a:p>
          <a:p>
            <a:r>
              <a:rPr lang="en-US" b="1" dirty="0"/>
              <a:t>Examples</a:t>
            </a:r>
          </a:p>
          <a:p>
            <a:r>
              <a:rPr lang="en-US" dirty="0"/>
              <a:t>Insulin </a:t>
            </a:r>
          </a:p>
          <a:p>
            <a:r>
              <a:rPr lang="en-US" dirty="0"/>
              <a:t>Glucagon </a:t>
            </a:r>
          </a:p>
          <a:p>
            <a:r>
              <a:rPr lang="en-US" dirty="0"/>
              <a:t>Growth hormone </a:t>
            </a:r>
          </a:p>
          <a:p>
            <a:r>
              <a:rPr lang="en-US" b="1" dirty="0"/>
              <a:t>Functions</a:t>
            </a:r>
          </a:p>
          <a:p>
            <a:r>
              <a:rPr lang="en-US" dirty="0"/>
              <a:t>Regulation of metabolism </a:t>
            </a:r>
          </a:p>
          <a:p>
            <a:r>
              <a:rPr lang="en-US" dirty="0"/>
              <a:t>Blood glucose control </a:t>
            </a:r>
          </a:p>
          <a:p>
            <a:r>
              <a:rPr lang="en-US" dirty="0"/>
              <a:t>Growth regulation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4949E01-B4FF-CF66-2F55-DCE8FA694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949" y="224333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4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53F7C4-2086-70CC-D18E-D9FD3F2FC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5</a:t>
            </a:r>
            <a:r>
              <a:rPr lang="en-US" b="1" dirty="0"/>
              <a:t> Protective Functions</a:t>
            </a:r>
            <a:br>
              <a:rPr lang="en-US" b="1" dirty="0"/>
            </a:br>
            <a:r>
              <a:rPr lang="en-US" dirty="0"/>
              <a:t>Proteins protect the body against disease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B05ED6-EF33-E1BF-43E2-EDBFFE278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Examples</a:t>
            </a:r>
            <a:endParaRPr lang="en-US" b="1" dirty="0"/>
          </a:p>
          <a:p>
            <a:r>
              <a:rPr lang="en-US" dirty="0"/>
              <a:t>Antibodies (</a:t>
            </a:r>
            <a:r>
              <a:rPr lang="en-US" dirty="0" err="1"/>
              <a:t>immunoglobulins</a:t>
            </a:r>
            <a:r>
              <a:rPr lang="en-US" dirty="0"/>
              <a:t>) </a:t>
            </a:r>
          </a:p>
          <a:p>
            <a:r>
              <a:rPr lang="en-US" dirty="0"/>
              <a:t>Complement proteins </a:t>
            </a:r>
          </a:p>
          <a:p>
            <a:r>
              <a:rPr lang="en-US" b="1" dirty="0"/>
              <a:t>Importance</a:t>
            </a:r>
          </a:p>
          <a:p>
            <a:r>
              <a:rPr lang="en-US" dirty="0"/>
              <a:t>Immunity </a:t>
            </a:r>
          </a:p>
          <a:p>
            <a:r>
              <a:rPr lang="en-US" dirty="0"/>
              <a:t>Defense against pathogens 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A965F6F-1542-B853-522E-64C6E5A16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036" y="224334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6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E087ED-94B0-DCA8-6EEF-BECCAD53B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4986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6 Buffering Action</a:t>
            </a:r>
            <a:br>
              <a:rPr lang="en-US" b="1" dirty="0"/>
            </a:br>
            <a:r>
              <a:rPr lang="en-US" dirty="0"/>
              <a:t>Proteins help maintain </a:t>
            </a:r>
            <a:r>
              <a:rPr lang="en-US" dirty="0" smtClean="0"/>
              <a:t>acid-base </a:t>
            </a:r>
            <a:r>
              <a:rPr lang="en-US" dirty="0" err="1" smtClean="0"/>
              <a:t>balnce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A65A03-68E4-4219-FC3A-2CEE1FA21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841" y="2452914"/>
            <a:ext cx="9601196" cy="311815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.</a:t>
            </a:r>
            <a:r>
              <a:rPr lang="en-US" b="1" dirty="0"/>
              <a:t> Example</a:t>
            </a:r>
          </a:p>
          <a:p>
            <a:r>
              <a:rPr lang="en-US" dirty="0"/>
              <a:t>Hemoglobin acts as a blood </a:t>
            </a:r>
            <a:r>
              <a:rPr lang="en-US" dirty="0" smtClean="0"/>
              <a:t>buffer</a:t>
            </a:r>
            <a:endParaRPr lang="en-US" dirty="0"/>
          </a:p>
          <a:p>
            <a:endParaRPr lang="en-US" dirty="0"/>
          </a:p>
          <a:p>
            <a:r>
              <a:rPr lang="en-US" b="1" dirty="0" smtClean="0"/>
              <a:t>7  </a:t>
            </a:r>
            <a:r>
              <a:rPr lang="en-US" b="1" dirty="0"/>
              <a:t>Blood Clotting</a:t>
            </a:r>
          </a:p>
          <a:p>
            <a:r>
              <a:rPr lang="en-US" dirty="0"/>
              <a:t>Some proteins are involved in coagulation.</a:t>
            </a:r>
          </a:p>
          <a:p>
            <a:r>
              <a:rPr lang="en-US" b="1" dirty="0"/>
              <a:t>Examples</a:t>
            </a:r>
          </a:p>
          <a:p>
            <a:r>
              <a:rPr lang="en-US" dirty="0"/>
              <a:t>Fibrinogen </a:t>
            </a:r>
          </a:p>
          <a:p>
            <a:r>
              <a:rPr lang="en-US" dirty="0"/>
              <a:t>Prothrombin</a:t>
            </a:r>
          </a:p>
          <a:p>
            <a:r>
              <a:rPr lang="en-US" dirty="0" smtClean="0"/>
              <a:t>emoglobin </a:t>
            </a:r>
            <a:r>
              <a:rPr lang="en-US" dirty="0"/>
              <a:t>acts as a blood </a:t>
            </a:r>
            <a:r>
              <a:rPr lang="en-US" dirty="0" smtClean="0"/>
              <a:t>buffer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69D79BF-179D-735C-7B05-88C2B9838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140812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7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B0E846-007C-FC4D-A5F1-B2B6EE151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83773"/>
            <a:ext cx="9601196" cy="95794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Physical &amp; Structural Properties</a:t>
            </a:r>
            <a:br>
              <a:rPr lang="en-US" b="1" dirty="0"/>
            </a:br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69953C6-FFF0-94CE-A611-9DAD5C1A0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230" y="0"/>
            <a:ext cx="619762" cy="673768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08315" y="1990875"/>
            <a:ext cx="8893628" cy="3318936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Protein Classification: Size &amp; Shape</a:t>
            </a:r>
          </a:p>
          <a:p>
            <a:r>
              <a:rPr lang="en-US" dirty="0"/>
              <a:t>Proteins are categorized by their overall </a:t>
            </a:r>
            <a:endParaRPr lang="x-none"/>
          </a:p>
          <a:p>
            <a:r>
              <a:rPr lang="en-US" dirty="0" smtClean="0"/>
              <a:t>molecular </a:t>
            </a:r>
            <a:r>
              <a:rPr lang="en-US" dirty="0"/>
              <a:t>architecture:</a:t>
            </a:r>
          </a:p>
          <a:p>
            <a:r>
              <a:rPr lang="en-US" b="1" dirty="0"/>
              <a:t>Globular Proteins:</a:t>
            </a:r>
            <a:r>
              <a:rPr lang="en-US" dirty="0"/>
              <a:t> Spherical, water-soluble molecules with dynamic functions (e.g., Hemoglobin, Myoglobin).</a:t>
            </a:r>
          </a:p>
          <a:p>
            <a:r>
              <a:rPr lang="en-US" b="1" dirty="0"/>
              <a:t>Fibrous Proteins:</a:t>
            </a:r>
            <a:r>
              <a:rPr lang="en-US" dirty="0"/>
              <a:t> Long, thread-like, water-insoluble molecules providing structural support (e.g., Collagen, Keratin</a:t>
            </a:r>
            <a:r>
              <a:rPr lang="en-US" dirty="0" smtClean="0"/>
              <a:t>). </a:t>
            </a:r>
            <a:endParaRPr lang="en-US" dirty="0"/>
          </a:p>
          <a:p>
            <a:endParaRPr lang="en-US" dirty="0"/>
          </a:p>
        </p:txBody>
      </p:sp>
      <p:pic>
        <p:nvPicPr>
          <p:cNvPr id="1027" name="Picture 3" descr="Hemoglobin and Collagen compari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714" y="4296228"/>
            <a:ext cx="2303992" cy="191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3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122</TotalTime>
  <Words>261</Words>
  <Application>Microsoft Office PowerPoint</Application>
  <PresentationFormat>Custom</PresentationFormat>
  <Paragraphs>86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Organic</vt:lpstr>
      <vt:lpstr>Biochemistry</vt:lpstr>
      <vt:lpstr>Biological Importance of Proteins </vt:lpstr>
      <vt:lpstr>1. Structural Importance Proteins provide structural support to cells and tissues</vt:lpstr>
      <vt:lpstr>2. Enzymatic Functions Most enzymes are proteins that catalyze biochemical reactions</vt:lpstr>
      <vt:lpstr>3. Transport Functions Proteins transport molecules in blood and across membranes</vt:lpstr>
      <vt:lpstr>4. Hormonal and Regulatory Functions Some hormones are proteins or peptides</vt:lpstr>
      <vt:lpstr>5 Protective Functions Proteins protect the body against disease</vt:lpstr>
      <vt:lpstr>6 Buffering Action Proteins help maintain acid-base balnce</vt:lpstr>
      <vt:lpstr> Physical &amp; Structural Properties </vt:lpstr>
      <vt:lpstr>The Isoelectric Point (pI) </vt:lpstr>
      <vt:lpstr>Chemical &amp; Amphoteric Properties </vt:lpstr>
      <vt:lpstr>Denaturation and Stability </vt:lpstr>
      <vt:lpstr>Common Denaturing Agents Heat</vt:lpstr>
      <vt:lpstr>Colloidal &amp; Optical Properties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Biochemistry</dc:title>
  <dc:creator>MAC</dc:creator>
  <cp:lastModifiedBy>Bismillah computers</cp:lastModifiedBy>
  <cp:revision>10</cp:revision>
  <dcterms:created xsi:type="dcterms:W3CDTF">2025-09-15T17:01:40Z</dcterms:created>
  <dcterms:modified xsi:type="dcterms:W3CDTF">2026-05-10T15:49:53Z</dcterms:modified>
</cp:coreProperties>
</file>