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79" r:id="rId7"/>
    <p:sldId id="260" r:id="rId8"/>
    <p:sldId id="261" r:id="rId9"/>
    <p:sldId id="278" r:id="rId10"/>
    <p:sldId id="262" r:id="rId11"/>
    <p:sldId id="277"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8CBBFF-FB11-411E-8E06-A27BD7013B15}">
          <p14:sldIdLst>
            <p14:sldId id="270"/>
            <p14:sldId id="271"/>
            <p14:sldId id="256"/>
            <p14:sldId id="258"/>
            <p14:sldId id="259"/>
            <p14:sldId id="279"/>
            <p14:sldId id="260"/>
            <p14:sldId id="261"/>
            <p14:sldId id="278"/>
            <p14:sldId id="262"/>
            <p14:sldId id="277"/>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custSel addSld delSld modSld addSection delSection modSection">
      <pc:chgData name="Abdullah Makhdoom" userId="51cc0cc03b02bac5" providerId="LiveId" clId="{3BAF0525-3969-4EA5-9CE8-9E993610D441}" dt="2026-04-14T15:44:51.203" v="163" actId="47"/>
      <pc:docMkLst>
        <pc:docMk/>
      </pc:docMkLst>
      <pc:sldChg chg="modSp mod">
        <pc:chgData name="Abdullah Makhdoom" userId="51cc0cc03b02bac5" providerId="LiveId" clId="{3BAF0525-3969-4EA5-9CE8-9E993610D441}" dt="2026-04-09T11:27:31.362" v="14" actId="20577"/>
        <pc:sldMkLst>
          <pc:docMk/>
          <pc:sldMk cId="0" sldId="256"/>
        </pc:sldMkLst>
        <pc:spChg chg="mod">
          <ac:chgData name="Abdullah Makhdoom" userId="51cc0cc03b02bac5" providerId="LiveId" clId="{3BAF0525-3969-4EA5-9CE8-9E993610D441}" dt="2026-04-09T11:27:31.362" v="14" actId="20577"/>
          <ac:spMkLst>
            <pc:docMk/>
            <pc:sldMk cId="0" sldId="256"/>
            <ac:spMk id="3" creationId="{00000000-0000-0000-0000-000000000000}"/>
          </ac:spMkLst>
        </pc:spChg>
      </pc:sldChg>
      <pc:sldChg chg="modSp mod">
        <pc:chgData name="Abdullah Makhdoom" userId="51cc0cc03b02bac5" providerId="LiveId" clId="{3BAF0525-3969-4EA5-9CE8-9E993610D441}" dt="2026-04-14T15:40:02.860" v="151" actId="20577"/>
        <pc:sldMkLst>
          <pc:docMk/>
          <pc:sldMk cId="0" sldId="258"/>
        </pc:sldMkLst>
        <pc:spChg chg="mod">
          <ac:chgData name="Abdullah Makhdoom" userId="51cc0cc03b02bac5" providerId="LiveId" clId="{3BAF0525-3969-4EA5-9CE8-9E993610D441}" dt="2026-04-14T13:29:54.555" v="32" actId="20577"/>
          <ac:spMkLst>
            <pc:docMk/>
            <pc:sldMk cId="0" sldId="258"/>
            <ac:spMk id="2" creationId="{00000000-0000-0000-0000-000000000000}"/>
          </ac:spMkLst>
        </pc:spChg>
        <pc:spChg chg="mod">
          <ac:chgData name="Abdullah Makhdoom" userId="51cc0cc03b02bac5" providerId="LiveId" clId="{3BAF0525-3969-4EA5-9CE8-9E993610D441}" dt="2026-04-14T15:40:02.860" v="151" actId="20577"/>
          <ac:spMkLst>
            <pc:docMk/>
            <pc:sldMk cId="0" sldId="258"/>
            <ac:spMk id="3" creationId="{00000000-0000-0000-0000-000000000000}"/>
          </ac:spMkLst>
        </pc:spChg>
      </pc:sldChg>
      <pc:sldChg chg="modSp mod">
        <pc:chgData name="Abdullah Makhdoom" userId="51cc0cc03b02bac5" providerId="LiveId" clId="{3BAF0525-3969-4EA5-9CE8-9E993610D441}" dt="2026-04-14T13:37:43.813" v="78" actId="27636"/>
        <pc:sldMkLst>
          <pc:docMk/>
          <pc:sldMk cId="0" sldId="259"/>
        </pc:sldMkLst>
        <pc:spChg chg="mod">
          <ac:chgData name="Abdullah Makhdoom" userId="51cc0cc03b02bac5" providerId="LiveId" clId="{3BAF0525-3969-4EA5-9CE8-9E993610D441}" dt="2026-04-14T13:34:27.709" v="59"/>
          <ac:spMkLst>
            <pc:docMk/>
            <pc:sldMk cId="0" sldId="259"/>
            <ac:spMk id="2" creationId="{00000000-0000-0000-0000-000000000000}"/>
          </ac:spMkLst>
        </pc:spChg>
        <pc:spChg chg="mod">
          <ac:chgData name="Abdullah Makhdoom" userId="51cc0cc03b02bac5" providerId="LiveId" clId="{3BAF0525-3969-4EA5-9CE8-9E993610D441}" dt="2026-04-14T13:37:43.813" v="78" actId="27636"/>
          <ac:spMkLst>
            <pc:docMk/>
            <pc:sldMk cId="0" sldId="259"/>
            <ac:spMk id="3" creationId="{00000000-0000-0000-0000-000000000000}"/>
          </ac:spMkLst>
        </pc:spChg>
      </pc:sldChg>
      <pc:sldChg chg="addSp modSp mod">
        <pc:chgData name="Abdullah Makhdoom" userId="51cc0cc03b02bac5" providerId="LiveId" clId="{3BAF0525-3969-4EA5-9CE8-9E993610D441}" dt="2026-04-14T15:25:15.841" v="95" actId="14100"/>
        <pc:sldMkLst>
          <pc:docMk/>
          <pc:sldMk cId="0" sldId="260"/>
        </pc:sldMkLst>
        <pc:spChg chg="mod">
          <ac:chgData name="Abdullah Makhdoom" userId="51cc0cc03b02bac5" providerId="LiveId" clId="{3BAF0525-3969-4EA5-9CE8-9E993610D441}" dt="2026-04-14T13:34:33.706" v="60"/>
          <ac:spMkLst>
            <pc:docMk/>
            <pc:sldMk cId="0" sldId="260"/>
            <ac:spMk id="2" creationId="{00000000-0000-0000-0000-000000000000}"/>
          </ac:spMkLst>
        </pc:spChg>
        <pc:spChg chg="mod">
          <ac:chgData name="Abdullah Makhdoom" userId="51cc0cc03b02bac5" providerId="LiveId" clId="{3BAF0525-3969-4EA5-9CE8-9E993610D441}" dt="2026-04-14T15:25:06.576" v="93" actId="14100"/>
          <ac:spMkLst>
            <pc:docMk/>
            <pc:sldMk cId="0" sldId="260"/>
            <ac:spMk id="3" creationId="{00000000-0000-0000-0000-000000000000}"/>
          </ac:spMkLst>
        </pc:spChg>
        <pc:picChg chg="add mod">
          <ac:chgData name="Abdullah Makhdoom" userId="51cc0cc03b02bac5" providerId="LiveId" clId="{3BAF0525-3969-4EA5-9CE8-9E993610D441}" dt="2026-04-14T15:25:15.841" v="95" actId="14100"/>
          <ac:picMkLst>
            <pc:docMk/>
            <pc:sldMk cId="0" sldId="260"/>
            <ac:picMk id="1026" creationId="{785C79E5-F9E5-CECC-1D01-17682EB8F8B7}"/>
          </ac:picMkLst>
        </pc:picChg>
      </pc:sldChg>
      <pc:sldChg chg="addSp delSp modSp">
        <pc:chgData name="Abdullah Makhdoom" userId="51cc0cc03b02bac5" providerId="LiveId" clId="{3BAF0525-3969-4EA5-9CE8-9E993610D441}" dt="2026-04-14T15:29:14.364" v="108" actId="14100"/>
        <pc:sldMkLst>
          <pc:docMk/>
          <pc:sldMk cId="0" sldId="261"/>
        </pc:sldMkLst>
        <pc:spChg chg="mod">
          <ac:chgData name="Abdullah Makhdoom" userId="51cc0cc03b02bac5" providerId="LiveId" clId="{3BAF0525-3969-4EA5-9CE8-9E993610D441}" dt="2026-04-14T13:34:40.863" v="61"/>
          <ac:spMkLst>
            <pc:docMk/>
            <pc:sldMk cId="0" sldId="261"/>
            <ac:spMk id="2" creationId="{00000000-0000-0000-0000-000000000000}"/>
          </ac:spMkLst>
        </pc:spChg>
        <pc:spChg chg="del">
          <ac:chgData name="Abdullah Makhdoom" userId="51cc0cc03b02bac5" providerId="LiveId" clId="{3BAF0525-3969-4EA5-9CE8-9E993610D441}" dt="2026-04-14T15:27:21.062" v="96"/>
          <ac:spMkLst>
            <pc:docMk/>
            <pc:sldMk cId="0" sldId="261"/>
            <ac:spMk id="3" creationId="{00000000-0000-0000-0000-000000000000}"/>
          </ac:spMkLst>
        </pc:spChg>
        <pc:picChg chg="add mod">
          <ac:chgData name="Abdullah Makhdoom" userId="51cc0cc03b02bac5" providerId="LiveId" clId="{3BAF0525-3969-4EA5-9CE8-9E993610D441}" dt="2026-04-14T15:28:55.005" v="103" actId="14100"/>
          <ac:picMkLst>
            <pc:docMk/>
            <pc:sldMk cId="0" sldId="261"/>
            <ac:picMk id="1026" creationId="{433015A0-B2D6-C025-2ADD-BCEFC81A654D}"/>
          </ac:picMkLst>
        </pc:picChg>
        <pc:picChg chg="add mod">
          <ac:chgData name="Abdullah Makhdoom" userId="51cc0cc03b02bac5" providerId="LiveId" clId="{3BAF0525-3969-4EA5-9CE8-9E993610D441}" dt="2026-04-14T15:29:14.364" v="108" actId="14100"/>
          <ac:picMkLst>
            <pc:docMk/>
            <pc:sldMk cId="0" sldId="261"/>
            <ac:picMk id="1028" creationId="{C7B789E7-ED17-E8FD-510D-20EBA6B25B24}"/>
          </ac:picMkLst>
        </pc:picChg>
      </pc:sldChg>
      <pc:sldChg chg="modSp mod">
        <pc:chgData name="Abdullah Makhdoom" userId="51cc0cc03b02bac5" providerId="LiveId" clId="{3BAF0525-3969-4EA5-9CE8-9E993610D441}" dt="2026-04-14T15:43:59.458" v="157" actId="313"/>
        <pc:sldMkLst>
          <pc:docMk/>
          <pc:sldMk cId="0" sldId="262"/>
        </pc:sldMkLst>
        <pc:spChg chg="mod">
          <ac:chgData name="Abdullah Makhdoom" userId="51cc0cc03b02bac5" providerId="LiveId" clId="{3BAF0525-3969-4EA5-9CE8-9E993610D441}" dt="2026-04-14T13:34:47.595" v="62"/>
          <ac:spMkLst>
            <pc:docMk/>
            <pc:sldMk cId="0" sldId="262"/>
            <ac:spMk id="2" creationId="{00000000-0000-0000-0000-000000000000}"/>
          </ac:spMkLst>
        </pc:spChg>
        <pc:spChg chg="mod">
          <ac:chgData name="Abdullah Makhdoom" userId="51cc0cc03b02bac5" providerId="LiveId" clId="{3BAF0525-3969-4EA5-9CE8-9E993610D441}" dt="2026-04-14T15:43:59.458" v="157" actId="313"/>
          <ac:spMkLst>
            <pc:docMk/>
            <pc:sldMk cId="0" sldId="262"/>
            <ac:spMk id="3" creationId="{00000000-0000-0000-0000-000000000000}"/>
          </ac:spMkLst>
        </pc:spChg>
      </pc:sldChg>
      <pc:sldChg chg="del">
        <pc:chgData name="Abdullah Makhdoom" userId="51cc0cc03b02bac5" providerId="LiveId" clId="{3BAF0525-3969-4EA5-9CE8-9E993610D441}" dt="2026-04-14T15:44:48.828" v="159" actId="47"/>
        <pc:sldMkLst>
          <pc:docMk/>
          <pc:sldMk cId="0" sldId="264"/>
        </pc:sldMkLst>
      </pc:sldChg>
      <pc:sldChg chg="modSp del">
        <pc:chgData name="Abdullah Makhdoom" userId="51cc0cc03b02bac5" providerId="LiveId" clId="{3BAF0525-3969-4EA5-9CE8-9E993610D441}" dt="2026-04-14T15:44:47.984" v="158" actId="47"/>
        <pc:sldMkLst>
          <pc:docMk/>
          <pc:sldMk cId="0" sldId="269"/>
        </pc:sldMkLst>
        <pc:spChg chg="mod">
          <ac:chgData name="Abdullah Makhdoom" userId="51cc0cc03b02bac5" providerId="LiveId" clId="{3BAF0525-3969-4EA5-9CE8-9E993610D441}" dt="2026-04-14T13:34:53.646" v="63"/>
          <ac:spMkLst>
            <pc:docMk/>
            <pc:sldMk cId="0" sldId="269"/>
            <ac:spMk id="2" creationId="{00000000-0000-0000-0000-000000000000}"/>
          </ac:spMkLst>
        </pc:spChg>
      </pc:sldChg>
      <pc:sldChg chg="del">
        <pc:chgData name="Abdullah Makhdoom" userId="51cc0cc03b02bac5" providerId="LiveId" clId="{3BAF0525-3969-4EA5-9CE8-9E993610D441}" dt="2026-04-14T15:44:49.422" v="160" actId="47"/>
        <pc:sldMkLst>
          <pc:docMk/>
          <pc:sldMk cId="678857513" sldId="272"/>
        </pc:sldMkLst>
      </pc:sldChg>
      <pc:sldChg chg="del">
        <pc:chgData name="Abdullah Makhdoom" userId="51cc0cc03b02bac5" providerId="LiveId" clId="{3BAF0525-3969-4EA5-9CE8-9E993610D441}" dt="2026-04-14T15:44:50" v="161" actId="47"/>
        <pc:sldMkLst>
          <pc:docMk/>
          <pc:sldMk cId="3654876306" sldId="273"/>
        </pc:sldMkLst>
      </pc:sldChg>
      <pc:sldChg chg="del">
        <pc:chgData name="Abdullah Makhdoom" userId="51cc0cc03b02bac5" providerId="LiveId" clId="{3BAF0525-3969-4EA5-9CE8-9E993610D441}" dt="2026-04-14T15:44:50.578" v="162" actId="47"/>
        <pc:sldMkLst>
          <pc:docMk/>
          <pc:sldMk cId="480287355" sldId="274"/>
        </pc:sldMkLst>
      </pc:sldChg>
      <pc:sldChg chg="del">
        <pc:chgData name="Abdullah Makhdoom" userId="51cc0cc03b02bac5" providerId="LiveId" clId="{3BAF0525-3969-4EA5-9CE8-9E993610D441}" dt="2026-04-14T15:44:51.203" v="163" actId="47"/>
        <pc:sldMkLst>
          <pc:docMk/>
          <pc:sldMk cId="2758347771" sldId="275"/>
        </pc:sldMkLst>
      </pc:sldChg>
      <pc:sldChg chg="modSp add mod">
        <pc:chgData name="Abdullah Makhdoom" userId="51cc0cc03b02bac5" providerId="LiveId" clId="{3BAF0525-3969-4EA5-9CE8-9E993610D441}" dt="2026-04-14T15:42:37.767" v="153" actId="27636"/>
        <pc:sldMkLst>
          <pc:docMk/>
          <pc:sldMk cId="2726931725" sldId="278"/>
        </pc:sldMkLst>
        <pc:spChg chg="mod">
          <ac:chgData name="Abdullah Makhdoom" userId="51cc0cc03b02bac5" providerId="LiveId" clId="{3BAF0525-3969-4EA5-9CE8-9E993610D441}" dt="2026-04-14T15:42:37.767" v="153" actId="27636"/>
          <ac:spMkLst>
            <pc:docMk/>
            <pc:sldMk cId="2726931725" sldId="278"/>
            <ac:spMk id="3" creationId="{4ED51507-A12B-8243-9181-671BC2604137}"/>
          </ac:spMkLst>
        </pc:spChg>
      </pc:sldChg>
      <pc:sldChg chg="addSp delSp modSp add mod">
        <pc:chgData name="Abdullah Makhdoom" userId="51cc0cc03b02bac5" providerId="LiveId" clId="{3BAF0525-3969-4EA5-9CE8-9E993610D441}" dt="2026-04-14T15:32:17.566" v="115" actId="14100"/>
        <pc:sldMkLst>
          <pc:docMk/>
          <pc:sldMk cId="461730671" sldId="279"/>
        </pc:sldMkLst>
        <pc:spChg chg="del mod">
          <ac:chgData name="Abdullah Makhdoom" userId="51cc0cc03b02bac5" providerId="LiveId" clId="{3BAF0525-3969-4EA5-9CE8-9E993610D441}" dt="2026-04-14T15:32:00.426" v="112"/>
          <ac:spMkLst>
            <pc:docMk/>
            <pc:sldMk cId="461730671" sldId="279"/>
            <ac:spMk id="3" creationId="{4BF6F806-BA4D-617F-09F8-3C0F83A9A8E2}"/>
          </ac:spMkLst>
        </pc:spChg>
        <pc:picChg chg="add mod">
          <ac:chgData name="Abdullah Makhdoom" userId="51cc0cc03b02bac5" providerId="LiveId" clId="{3BAF0525-3969-4EA5-9CE8-9E993610D441}" dt="2026-04-14T15:32:17.566" v="115" actId="14100"/>
          <ac:picMkLst>
            <pc:docMk/>
            <pc:sldMk cId="461730671" sldId="279"/>
            <ac:picMk id="2050" creationId="{8900B720-4EFC-B149-C2B1-CA85F4E215CB}"/>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4/14/2026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4/14/2026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4/14/2026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4/14/2026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4/14/2026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4/14/2026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INDUS CIVILIZATION</a:t>
            </a:r>
          </a:p>
        </p:txBody>
      </p:sp>
      <p:sp>
        <p:nvSpPr>
          <p:cNvPr id="3" name="Content Placeholder 2"/>
          <p:cNvSpPr>
            <a:spLocks noGrp="1"/>
          </p:cNvSpPr>
          <p:nvPr>
            <p:ph idx="1"/>
          </p:nvPr>
        </p:nvSpPr>
        <p:spPr>
          <a:xfrm>
            <a:off x="1295401" y="2556932"/>
            <a:ext cx="9601196" cy="3626154"/>
          </a:xfrm>
        </p:spPr>
        <p:txBody>
          <a:bodyPr>
            <a:noAutofit/>
          </a:bodyPr>
          <a:lstStyle/>
          <a:p>
            <a:pPr marL="0" indent="0">
              <a:buNone/>
            </a:pPr>
            <a:r>
              <a:rPr lang="en-US" b="1" dirty="0"/>
              <a:t>Significance in Pakistan</a:t>
            </a:r>
          </a:p>
          <a:p>
            <a:pPr marL="0" indent="0">
              <a:buNone/>
            </a:pPr>
            <a:r>
              <a:rPr lang="en-US" dirty="0"/>
              <a:t>Pakistan's fertile Indus plains (Punjab, Sindh, Balochistan) supported  Indus Valley Civilization(IVC’s) agriculture (wheat, barley, cotton), animal husbandry, and trade with Mesopotamia via coastal routes. Sites here show standardized baked bricks, weights, and the undeciphered script, with no clear palaces indicating egalitarian governance. Balochistan's Mehrgarh provides the longest cultural continuity, from Neolithic to urban phases.</a:t>
            </a:r>
          </a:p>
          <a:p>
            <a:pPr marL="0" indent="0">
              <a:buNone/>
            </a:pPr>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PST-321</a:t>
            </a:r>
          </a:p>
          <a:p>
            <a:r>
              <a:rPr lang="en-US" sz="2000" b="1" u="sng" dirty="0"/>
              <a:t> </a:t>
            </a:r>
          </a:p>
          <a:p>
            <a:r>
              <a:rPr lang="en-US" sz="2000" b="1" u="sng" dirty="0"/>
              <a:t>Credit hours </a:t>
            </a:r>
            <a:r>
              <a:rPr lang="en-US" sz="2000" b="1" u="sng"/>
              <a:t>: 02</a:t>
            </a:r>
            <a:endParaRPr lang="en-US" sz="2000" b="1" u="sng" dirty="0"/>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INDUS CIVILIZATION</a:t>
            </a:r>
          </a:p>
        </p:txBody>
      </p:sp>
      <p:sp>
        <p:nvSpPr>
          <p:cNvPr id="3" name="Content Placeholder 2"/>
          <p:cNvSpPr>
            <a:spLocks noGrp="1"/>
          </p:cNvSpPr>
          <p:nvPr>
            <p:ph idx="1"/>
          </p:nvPr>
        </p:nvSpPr>
        <p:spPr>
          <a:xfrm>
            <a:off x="1295401" y="2569029"/>
            <a:ext cx="9601196" cy="3648891"/>
          </a:xfrm>
        </p:spPr>
        <p:txBody>
          <a:bodyPr>
            <a:normAutofit fontScale="92500" lnSpcReduction="20000"/>
          </a:bodyPr>
          <a:lstStyle/>
          <a:p>
            <a:pPr marL="0" indent="0">
              <a:buNone/>
            </a:pPr>
            <a:r>
              <a:rPr lang="en-US" dirty="0"/>
              <a:t>    The Indus Valley Civilization, also known as the Harappan Civilization, was one of the world's earliest urban cultures, flourishing in the northwestern Indian subcontinent.</a:t>
            </a:r>
          </a:p>
          <a:p>
            <a:pPr marL="0" indent="0">
              <a:buNone/>
            </a:pPr>
            <a:r>
              <a:rPr lang="en-US" sz="3000" b="1" dirty="0"/>
              <a:t>Timeline</a:t>
            </a:r>
          </a:p>
          <a:p>
            <a:pPr marL="0" indent="0">
              <a:buNone/>
            </a:pPr>
            <a:r>
              <a:rPr lang="en-US" dirty="0"/>
              <a:t>   This Bronze Age society spanned roughly 3300–1300 BCE, with its mature phase from 2600–1900 BCE, making it contemporary with ancient Egypt and Mesopotamia. Pre-Harappan roots trace to sites like Mehrgarh around 7000 BCE, evolving through early, mature, and late phases until about 600 BCE in some areas.</a:t>
            </a:r>
          </a:p>
          <a:p>
            <a:pPr marL="0" indent="0">
              <a:buNone/>
            </a:pPr>
            <a:r>
              <a:rPr lang="en-US" dirty="0"/>
              <a:t>   The early phase map highlights key sites along rivers like the Indus and Ghaggar- Hakra , showing its expansion across modern Pakistan, northwest India, and parts of Afghanistan.</a:t>
            </a:r>
          </a:p>
          <a:p>
            <a:pPr marL="0" indent="0">
              <a:buNone/>
            </a:pPr>
            <a:endParaRPr lang="en-US" sz="2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INDUS CIVILIZATION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Geography</a:t>
            </a:r>
          </a:p>
          <a:p>
            <a:pPr marL="0" indent="0">
              <a:buNone/>
            </a:pPr>
            <a:r>
              <a:rPr lang="en-US" dirty="0"/>
              <a:t>   It covered over 1 million square kilometers—larger than Egypt or Mesopotamia—centered on the Indus River plain in present-day Pakistan (Punjab, Sindh) and northwest India (Rajasthan, Gujarat), extending to Balochistan, Afghanistan, and even Turkmenistan. Major rivers supported agriculture, trade, and cities prone to flooding.</a:t>
            </a:r>
          </a:p>
          <a:p>
            <a:pPr marL="0" indent="0">
              <a:buNone/>
            </a:pPr>
            <a:r>
              <a:rPr lang="en-US" b="1" dirty="0"/>
              <a:t>Key Sites</a:t>
            </a:r>
          </a:p>
          <a:p>
            <a:pPr marL="0" indent="0">
              <a:buNone/>
            </a:pPr>
            <a:r>
              <a:rPr lang="en-US" dirty="0"/>
              <a:t>   Harappa and Mohenjo-Daro were twin capitals, with advanced urban planning including grid streets, baked-brick houses, drainage systems, and public baths. Other sites include Rakhigarhi, Lothal (with a dockyard), Dholavira, and Kalibangan, totaling over 1,000 settlements.</a:t>
            </a:r>
          </a:p>
          <a:p>
            <a:pPr marL="0" lvl="0" indent="0" algn="ctr">
              <a:buNone/>
            </a:pPr>
            <a:endParaRPr lang="en-US"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A3BA0-364D-B408-A4DE-3CDAEDE8D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8BA8D-C900-2A0F-2205-9EEA2CD8A7C4}"/>
              </a:ext>
            </a:extLst>
          </p:cNvPr>
          <p:cNvSpPr>
            <a:spLocks noGrp="1"/>
          </p:cNvSpPr>
          <p:nvPr>
            <p:ph type="title"/>
          </p:nvPr>
        </p:nvSpPr>
        <p:spPr/>
        <p:txBody>
          <a:bodyPr>
            <a:normAutofit/>
          </a:bodyPr>
          <a:lstStyle/>
          <a:p>
            <a:r>
              <a:rPr lang="en-US" b="1" dirty="0"/>
              <a:t>INDUS CIVILIZATION</a:t>
            </a:r>
          </a:p>
        </p:txBody>
      </p:sp>
      <p:pic>
        <p:nvPicPr>
          <p:cNvPr id="4" name="Picture 3">
            <a:extLst>
              <a:ext uri="{FF2B5EF4-FFF2-40B4-BE49-F238E27FC236}">
                <a16:creationId xmlns:a16="http://schemas.microsoft.com/office/drawing/2014/main" id="{61DAF68E-3DC3-212C-C58B-4E4B26F0AE97}"/>
              </a:ext>
            </a:extLst>
          </p:cNvPr>
          <p:cNvPicPr>
            <a:picLocks noChangeAspect="1"/>
          </p:cNvPicPr>
          <p:nvPr/>
        </p:nvPicPr>
        <p:blipFill>
          <a:blip r:embed="rId2"/>
          <a:stretch>
            <a:fillRect/>
          </a:stretch>
        </p:blipFill>
        <p:spPr>
          <a:xfrm>
            <a:off x="5448226" y="499202"/>
            <a:ext cx="842838" cy="423994"/>
          </a:xfrm>
          <a:prstGeom prst="rect">
            <a:avLst/>
          </a:prstGeom>
        </p:spPr>
      </p:pic>
      <p:pic>
        <p:nvPicPr>
          <p:cNvPr id="2050" name="Picture 2" descr="Indus Valley Civilisation - Wikipedia">
            <a:extLst>
              <a:ext uri="{FF2B5EF4-FFF2-40B4-BE49-F238E27FC236}">
                <a16:creationId xmlns:a16="http://schemas.microsoft.com/office/drawing/2014/main" id="{8900B720-4EFC-B149-C2B1-CA85F4E215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9684" y="2557463"/>
            <a:ext cx="9436913" cy="365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3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INDUS CIVILIZATION</a:t>
            </a:r>
          </a:p>
        </p:txBody>
      </p:sp>
      <p:sp>
        <p:nvSpPr>
          <p:cNvPr id="3" name="Content Placeholder 2"/>
          <p:cNvSpPr>
            <a:spLocks noGrp="1"/>
          </p:cNvSpPr>
          <p:nvPr>
            <p:ph idx="1"/>
          </p:nvPr>
        </p:nvSpPr>
        <p:spPr>
          <a:xfrm>
            <a:off x="1295402" y="5452844"/>
            <a:ext cx="9601196" cy="796954"/>
          </a:xfrm>
        </p:spPr>
        <p:txBody>
          <a:bodyPr>
            <a:noAutofit/>
          </a:bodyPr>
          <a:lstStyle/>
          <a:p>
            <a:pPr marL="0" indent="0" algn="ctr">
              <a:buNone/>
            </a:pPr>
            <a:r>
              <a:rPr lang="en-US" dirty="0"/>
              <a:t>Mohenjo-Daro's aerial ruins reveal a vast, organized city with a stupa-like mound and precise street layouts.</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pic>
        <p:nvPicPr>
          <p:cNvPr id="1026" name="Picture 2" descr="Mohenjo-Daro ruins">
            <a:extLst>
              <a:ext uri="{FF2B5EF4-FFF2-40B4-BE49-F238E27FC236}">
                <a16:creationId xmlns:a16="http://schemas.microsoft.com/office/drawing/2014/main" id="{785C79E5-F9E5-CECC-1D01-17682EB8F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4" y="2344935"/>
            <a:ext cx="10352087" cy="310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INDUS CIVILIZATION</a:t>
            </a:r>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pic>
        <p:nvPicPr>
          <p:cNvPr id="1026" name="Picture 2" descr="The Indus Civilization: The Discovery That Changes Everything">
            <a:extLst>
              <a:ext uri="{FF2B5EF4-FFF2-40B4-BE49-F238E27FC236}">
                <a16:creationId xmlns:a16="http://schemas.microsoft.com/office/drawing/2014/main" id="{433015A0-B2D6-C025-2ADD-BCEFC81A65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8565" y="2416596"/>
            <a:ext cx="5083729" cy="3757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dus Valley settlement">
            <a:extLst>
              <a:ext uri="{FF2B5EF4-FFF2-40B4-BE49-F238E27FC236}">
                <a16:creationId xmlns:a16="http://schemas.microsoft.com/office/drawing/2014/main" id="{C7B789E7-ED17-E8FD-510D-20EBA6B25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293" y="2416596"/>
            <a:ext cx="5531141" cy="375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E2BA-72AB-560D-FC30-4127ED64B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C82BB-4B21-C7FF-AD74-056CAA1EC459}"/>
              </a:ext>
            </a:extLst>
          </p:cNvPr>
          <p:cNvSpPr>
            <a:spLocks noGrp="1"/>
          </p:cNvSpPr>
          <p:nvPr>
            <p:ph type="title"/>
          </p:nvPr>
        </p:nvSpPr>
        <p:spPr/>
        <p:txBody>
          <a:bodyPr>
            <a:normAutofit/>
          </a:bodyPr>
          <a:lstStyle/>
          <a:p>
            <a:r>
              <a:rPr lang="en-US" b="1" dirty="0"/>
              <a:t>INDUS CIVILIZATION</a:t>
            </a:r>
          </a:p>
        </p:txBody>
      </p:sp>
      <p:sp>
        <p:nvSpPr>
          <p:cNvPr id="3" name="Content Placeholder 2">
            <a:extLst>
              <a:ext uri="{FF2B5EF4-FFF2-40B4-BE49-F238E27FC236}">
                <a16:creationId xmlns:a16="http://schemas.microsoft.com/office/drawing/2014/main" id="{4ED51507-A12B-8243-9181-671BC2604137}"/>
              </a:ext>
            </a:extLst>
          </p:cNvPr>
          <p:cNvSpPr>
            <a:spLocks noGrp="1"/>
          </p:cNvSpPr>
          <p:nvPr>
            <p:ph idx="1"/>
          </p:nvPr>
        </p:nvSpPr>
        <p:spPr>
          <a:xfrm>
            <a:off x="1295401" y="2556932"/>
            <a:ext cx="9601196" cy="3684478"/>
          </a:xfrm>
        </p:spPr>
        <p:txBody>
          <a:bodyPr>
            <a:normAutofit fontScale="85000" lnSpcReduction="10000"/>
          </a:bodyPr>
          <a:lstStyle/>
          <a:p>
            <a:pPr marL="0" indent="0">
              <a:buNone/>
            </a:pPr>
            <a:r>
              <a:rPr lang="en-US" b="1" dirty="0"/>
              <a:t>Society and Economy</a:t>
            </a:r>
          </a:p>
          <a:p>
            <a:pPr marL="0" indent="0">
              <a:buNone/>
            </a:pPr>
            <a:r>
              <a:rPr lang="en-US" dirty="0"/>
              <a:t>   Residents practiced farming (wheat, barley, cotton), animal husbandry, and crafts like bead-making and pottery; trade linked them to Mesopotamia via seals and goods. No palaces or temples suggest an egalitarian society, with standardized weights, measures, and undeciphered script on seals like the Pashupati (horned figure).The Pashupati seal shows a yogic figure surrounded by animals, hinting at possible religious or proto-Shiva iconography.</a:t>
            </a:r>
          </a:p>
          <a:p>
            <a:pPr marL="0" indent="0">
              <a:buNone/>
            </a:pPr>
            <a:r>
              <a:rPr lang="en-US" b="1" dirty="0"/>
              <a:t>Decline</a:t>
            </a:r>
          </a:p>
          <a:p>
            <a:pPr marL="0" indent="0">
              <a:buNone/>
            </a:pPr>
            <a:r>
              <a:rPr lang="en-US" dirty="0"/>
              <a:t>   Around 1900 BCE, cities were abandoned due to climate shifts weakening monsoons, river changes (like Ghaggar-Hakra drying), and possible floods or invasions, leading to rural dispersal. Today, these Pakistani sites form Pakistan's richest archaeological heritage, central to its ancient history narrative.</a:t>
            </a:r>
          </a:p>
          <a:p>
            <a:pPr marL="0" indent="0" algn="r">
              <a:buNone/>
            </a:pPr>
            <a:endParaRPr lang="en-US" sz="1800" dirty="0"/>
          </a:p>
        </p:txBody>
      </p:sp>
      <p:pic>
        <p:nvPicPr>
          <p:cNvPr id="4" name="Picture 3">
            <a:extLst>
              <a:ext uri="{FF2B5EF4-FFF2-40B4-BE49-F238E27FC236}">
                <a16:creationId xmlns:a16="http://schemas.microsoft.com/office/drawing/2014/main" id="{6E4B00E3-6734-5EC5-F4E2-F7D073118A2A}"/>
              </a:ext>
            </a:extLst>
          </p:cNvPr>
          <p:cNvPicPr>
            <a:picLocks noChangeAspect="1"/>
          </p:cNvPicPr>
          <p:nvPr/>
        </p:nvPicPr>
        <p:blipFill>
          <a:blip r:embed="rId2"/>
          <a:stretch>
            <a:fillRect/>
          </a:stretch>
        </p:blipFill>
        <p:spPr>
          <a:xfrm>
            <a:off x="5448226" y="499202"/>
            <a:ext cx="842838" cy="423994"/>
          </a:xfrm>
          <a:prstGeom prst="rect">
            <a:avLst/>
          </a:prstGeom>
        </p:spPr>
      </p:pic>
      <p:sp>
        <p:nvSpPr>
          <p:cNvPr id="5" name="Text Box 4">
            <a:extLst>
              <a:ext uri="{FF2B5EF4-FFF2-40B4-BE49-F238E27FC236}">
                <a16:creationId xmlns:a16="http://schemas.microsoft.com/office/drawing/2014/main" id="{13FA9DB0-92EF-E0E9-CECB-E3A01C4E15BA}"/>
              </a:ext>
            </a:extLst>
          </p:cNvPr>
          <p:cNvSpPr txBox="1"/>
          <p:nvPr/>
        </p:nvSpPr>
        <p:spPr>
          <a:xfrm>
            <a:off x="6864985" y="483235"/>
            <a:ext cx="4064000" cy="3683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7269317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166</TotalTime>
  <Words>490</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Book Antiqua</vt:lpstr>
      <vt:lpstr>Garamond</vt:lpstr>
      <vt:lpstr>Organic</vt:lpstr>
      <vt:lpstr>بسم اللہ الرحمٰن الرحیم</vt:lpstr>
      <vt:lpstr>PowerPoint Presentation</vt:lpstr>
      <vt:lpstr>PAKISTAN STUDIES </vt:lpstr>
      <vt:lpstr>INDUS CIVILIZATION</vt:lpstr>
      <vt:lpstr>INDUS CIVILIZATION</vt:lpstr>
      <vt:lpstr>INDUS CIVILIZATION</vt:lpstr>
      <vt:lpstr>INDUS CIVILIZATION</vt:lpstr>
      <vt:lpstr>INDUS CIVILIZATION</vt:lpstr>
      <vt:lpstr>INDUS CIVILIZATION</vt:lpstr>
      <vt:lpstr>INDUS CIVILIZATION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16</cp:revision>
  <dcterms:created xsi:type="dcterms:W3CDTF">2025-11-19T16:25:00Z</dcterms:created>
  <dcterms:modified xsi:type="dcterms:W3CDTF">2026-04-14T15:44:54Z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