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77"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modSld">
      <pc:chgData name="Abdullah Makhdoom" userId="51cc0cc03b02bac5" providerId="LiveId" clId="{3BAF0525-3969-4EA5-9CE8-9E993610D441}" dt="2026-03-16T12:01:19.153" v="1006" actId="20577"/>
      <pc:docMkLst>
        <pc:docMk/>
      </pc:docMkLst>
      <pc:sldChg chg="modSp mod">
        <pc:chgData name="Abdullah Makhdoom" userId="51cc0cc03b02bac5" providerId="LiveId" clId="{3BAF0525-3969-4EA5-9CE8-9E993610D441}" dt="2026-03-16T06:35:44.155" v="32" actId="27636"/>
        <pc:sldMkLst>
          <pc:docMk/>
          <pc:sldMk cId="0" sldId="256"/>
        </pc:sldMkLst>
        <pc:spChg chg="mod">
          <ac:chgData name="Abdullah Makhdoom" userId="51cc0cc03b02bac5" providerId="LiveId" clId="{3BAF0525-3969-4EA5-9CE8-9E993610D441}" dt="2026-03-16T06:35:44.155" v="32" actId="27636"/>
          <ac:spMkLst>
            <pc:docMk/>
            <pc:sldMk cId="0" sldId="256"/>
            <ac:spMk id="3" creationId="{00000000-0000-0000-0000-000000000000}"/>
          </ac:spMkLst>
        </pc:spChg>
      </pc:sldChg>
      <pc:sldChg chg="addSp delSp modSp mod">
        <pc:chgData name="Abdullah Makhdoom" userId="51cc0cc03b02bac5" providerId="LiveId" clId="{3BAF0525-3969-4EA5-9CE8-9E993610D441}" dt="2026-03-16T07:02:02.199" v="173" actId="20577"/>
        <pc:sldMkLst>
          <pc:docMk/>
          <pc:sldMk cId="0" sldId="258"/>
        </pc:sldMkLst>
        <pc:spChg chg="mod">
          <ac:chgData name="Abdullah Makhdoom" userId="51cc0cc03b02bac5" providerId="LiveId" clId="{3BAF0525-3969-4EA5-9CE8-9E993610D441}" dt="2026-03-16T06:39:08.217" v="59" actId="20577"/>
          <ac:spMkLst>
            <pc:docMk/>
            <pc:sldMk cId="0" sldId="258"/>
            <ac:spMk id="2" creationId="{00000000-0000-0000-0000-000000000000}"/>
          </ac:spMkLst>
        </pc:spChg>
        <pc:spChg chg="del mod">
          <ac:chgData name="Abdullah Makhdoom" userId="51cc0cc03b02bac5" providerId="LiveId" clId="{3BAF0525-3969-4EA5-9CE8-9E993610D441}" dt="2026-03-16T06:42:55.195" v="62"/>
          <ac:spMkLst>
            <pc:docMk/>
            <pc:sldMk cId="0" sldId="258"/>
            <ac:spMk id="3" creationId="{00000000-0000-0000-0000-000000000000}"/>
          </ac:spMkLst>
        </pc:spChg>
        <pc:spChg chg="add mod">
          <ac:chgData name="Abdullah Makhdoom" userId="51cc0cc03b02bac5" providerId="LiveId" clId="{3BAF0525-3969-4EA5-9CE8-9E993610D441}" dt="2026-03-16T07:02:02.199" v="173" actId="20577"/>
          <ac:spMkLst>
            <pc:docMk/>
            <pc:sldMk cId="0" sldId="258"/>
            <ac:spMk id="5" creationId="{06BE8D96-CC8A-D34D-B00D-1A641714BCA3}"/>
          </ac:spMkLst>
        </pc:spChg>
      </pc:sldChg>
      <pc:sldChg chg="modSp mod">
        <pc:chgData name="Abdullah Makhdoom" userId="51cc0cc03b02bac5" providerId="LiveId" clId="{3BAF0525-3969-4EA5-9CE8-9E993610D441}" dt="2026-03-16T07:12:42.838" v="317" actId="122"/>
        <pc:sldMkLst>
          <pc:docMk/>
          <pc:sldMk cId="0" sldId="259"/>
        </pc:sldMkLst>
        <pc:spChg chg="mod">
          <ac:chgData name="Abdullah Makhdoom" userId="51cc0cc03b02bac5" providerId="LiveId" clId="{3BAF0525-3969-4EA5-9CE8-9E993610D441}" dt="2026-03-16T06:48:10.137" v="142" actId="20577"/>
          <ac:spMkLst>
            <pc:docMk/>
            <pc:sldMk cId="0" sldId="259"/>
            <ac:spMk id="2" creationId="{00000000-0000-0000-0000-000000000000}"/>
          </ac:spMkLst>
        </pc:spChg>
        <pc:spChg chg="mod">
          <ac:chgData name="Abdullah Makhdoom" userId="51cc0cc03b02bac5" providerId="LiveId" clId="{3BAF0525-3969-4EA5-9CE8-9E993610D441}" dt="2026-03-16T07:12:42.838" v="317" actId="122"/>
          <ac:spMkLst>
            <pc:docMk/>
            <pc:sldMk cId="0" sldId="259"/>
            <ac:spMk id="3" creationId="{00000000-0000-0000-0000-000000000000}"/>
          </ac:spMkLst>
        </pc:spChg>
      </pc:sldChg>
      <pc:sldChg chg="modSp mod">
        <pc:chgData name="Abdullah Makhdoom" userId="51cc0cc03b02bac5" providerId="LiveId" clId="{3BAF0525-3969-4EA5-9CE8-9E993610D441}" dt="2026-03-16T11:51:11.255" v="926" actId="113"/>
        <pc:sldMkLst>
          <pc:docMk/>
          <pc:sldMk cId="0" sldId="260"/>
        </pc:sldMkLst>
        <pc:spChg chg="mod">
          <ac:chgData name="Abdullah Makhdoom" userId="51cc0cc03b02bac5" providerId="LiveId" clId="{3BAF0525-3969-4EA5-9CE8-9E993610D441}" dt="2026-03-16T06:56:08.007" v="143"/>
          <ac:spMkLst>
            <pc:docMk/>
            <pc:sldMk cId="0" sldId="260"/>
            <ac:spMk id="2" creationId="{00000000-0000-0000-0000-000000000000}"/>
          </ac:spMkLst>
        </pc:spChg>
        <pc:spChg chg="mod">
          <ac:chgData name="Abdullah Makhdoom" userId="51cc0cc03b02bac5" providerId="LiveId" clId="{3BAF0525-3969-4EA5-9CE8-9E993610D441}" dt="2026-03-16T11:51:11.255" v="926" actId="113"/>
          <ac:spMkLst>
            <pc:docMk/>
            <pc:sldMk cId="0" sldId="260"/>
            <ac:spMk id="3" creationId="{00000000-0000-0000-0000-000000000000}"/>
          </ac:spMkLst>
        </pc:spChg>
      </pc:sldChg>
      <pc:sldChg chg="addSp modSp mod">
        <pc:chgData name="Abdullah Makhdoom" userId="51cc0cc03b02bac5" providerId="LiveId" clId="{3BAF0525-3969-4EA5-9CE8-9E993610D441}" dt="2026-03-16T11:51:32.356" v="927" actId="113"/>
        <pc:sldMkLst>
          <pc:docMk/>
          <pc:sldMk cId="0" sldId="261"/>
        </pc:sldMkLst>
        <pc:spChg chg="mod">
          <ac:chgData name="Abdullah Makhdoom" userId="51cc0cc03b02bac5" providerId="LiveId" clId="{3BAF0525-3969-4EA5-9CE8-9E993610D441}" dt="2026-03-16T07:03:53.129" v="183"/>
          <ac:spMkLst>
            <pc:docMk/>
            <pc:sldMk cId="0" sldId="261"/>
            <ac:spMk id="2" creationId="{00000000-0000-0000-0000-000000000000}"/>
          </ac:spMkLst>
        </pc:spChg>
        <pc:spChg chg="mod">
          <ac:chgData name="Abdullah Makhdoom" userId="51cc0cc03b02bac5" providerId="LiveId" clId="{3BAF0525-3969-4EA5-9CE8-9E993610D441}" dt="2026-03-16T11:51:32.356" v="927" actId="113"/>
          <ac:spMkLst>
            <pc:docMk/>
            <pc:sldMk cId="0" sldId="261"/>
            <ac:spMk id="3" creationId="{00000000-0000-0000-0000-000000000000}"/>
          </ac:spMkLst>
        </pc:spChg>
        <pc:graphicFrameChg chg="add mod modGraphic">
          <ac:chgData name="Abdullah Makhdoom" userId="51cc0cc03b02bac5" providerId="LiveId" clId="{3BAF0525-3969-4EA5-9CE8-9E993610D441}" dt="2026-03-16T07:05:25.756" v="209" actId="14100"/>
          <ac:graphicFrameMkLst>
            <pc:docMk/>
            <pc:sldMk cId="0" sldId="261"/>
            <ac:graphicFrameMk id="6" creationId="{C3B7D523-07CD-45E7-60CC-98CF06F7B86C}"/>
          </ac:graphicFrameMkLst>
        </pc:graphicFrameChg>
        <pc:graphicFrameChg chg="add mod modGraphic">
          <ac:chgData name="Abdullah Makhdoom" userId="51cc0cc03b02bac5" providerId="LiveId" clId="{3BAF0525-3969-4EA5-9CE8-9E993610D441}" dt="2026-03-16T07:25:20.432" v="426" actId="20577"/>
          <ac:graphicFrameMkLst>
            <pc:docMk/>
            <pc:sldMk cId="0" sldId="261"/>
            <ac:graphicFrameMk id="7" creationId="{835D70F5-4EAC-CECC-710F-8AE32FCDF406}"/>
          </ac:graphicFrameMkLst>
        </pc:graphicFrameChg>
      </pc:sldChg>
      <pc:sldChg chg="modSp mod">
        <pc:chgData name="Abdullah Makhdoom" userId="51cc0cc03b02bac5" providerId="LiveId" clId="{3BAF0525-3969-4EA5-9CE8-9E993610D441}" dt="2026-03-16T11:51:45.934" v="928" actId="113"/>
        <pc:sldMkLst>
          <pc:docMk/>
          <pc:sldMk cId="0" sldId="262"/>
        </pc:sldMkLst>
        <pc:spChg chg="mod">
          <ac:chgData name="Abdullah Makhdoom" userId="51cc0cc03b02bac5" providerId="LiveId" clId="{3BAF0525-3969-4EA5-9CE8-9E993610D441}" dt="2026-03-16T07:03:56.365" v="184"/>
          <ac:spMkLst>
            <pc:docMk/>
            <pc:sldMk cId="0" sldId="262"/>
            <ac:spMk id="2" creationId="{00000000-0000-0000-0000-000000000000}"/>
          </ac:spMkLst>
        </pc:spChg>
        <pc:spChg chg="mod">
          <ac:chgData name="Abdullah Makhdoom" userId="51cc0cc03b02bac5" providerId="LiveId" clId="{3BAF0525-3969-4EA5-9CE8-9E993610D441}" dt="2026-03-16T11:51:45.934" v="928" actId="113"/>
          <ac:spMkLst>
            <pc:docMk/>
            <pc:sldMk cId="0" sldId="262"/>
            <ac:spMk id="3" creationId="{00000000-0000-0000-0000-000000000000}"/>
          </ac:spMkLst>
        </pc:spChg>
      </pc:sldChg>
      <pc:sldChg chg="modSp mod">
        <pc:chgData name="Abdullah Makhdoom" userId="51cc0cc03b02bac5" providerId="LiveId" clId="{3BAF0525-3969-4EA5-9CE8-9E993610D441}" dt="2026-03-16T11:54:07.622" v="956" actId="403"/>
        <pc:sldMkLst>
          <pc:docMk/>
          <pc:sldMk cId="0" sldId="264"/>
        </pc:sldMkLst>
        <pc:spChg chg="mod">
          <ac:chgData name="Abdullah Makhdoom" userId="51cc0cc03b02bac5" providerId="LiveId" clId="{3BAF0525-3969-4EA5-9CE8-9E993610D441}" dt="2026-03-16T07:14:09.765" v="320"/>
          <ac:spMkLst>
            <pc:docMk/>
            <pc:sldMk cId="0" sldId="264"/>
            <ac:spMk id="2" creationId="{00000000-0000-0000-0000-000000000000}"/>
          </ac:spMkLst>
        </pc:spChg>
        <pc:spChg chg="mod">
          <ac:chgData name="Abdullah Makhdoom" userId="51cc0cc03b02bac5" providerId="LiveId" clId="{3BAF0525-3969-4EA5-9CE8-9E993610D441}" dt="2026-03-16T11:54:07.622" v="956" actId="403"/>
          <ac:spMkLst>
            <pc:docMk/>
            <pc:sldMk cId="0" sldId="264"/>
            <ac:spMk id="6" creationId="{31351603-2A85-8F17-C359-9C970FA15F72}"/>
          </ac:spMkLst>
        </pc:spChg>
      </pc:sldChg>
      <pc:sldChg chg="modSp mod">
        <pc:chgData name="Abdullah Makhdoom" userId="51cc0cc03b02bac5" providerId="LiveId" clId="{3BAF0525-3969-4EA5-9CE8-9E993610D441}" dt="2026-03-16T11:51:57.778" v="929" actId="113"/>
        <pc:sldMkLst>
          <pc:docMk/>
          <pc:sldMk cId="0" sldId="269"/>
        </pc:sldMkLst>
        <pc:spChg chg="mod">
          <ac:chgData name="Abdullah Makhdoom" userId="51cc0cc03b02bac5" providerId="LiveId" clId="{3BAF0525-3969-4EA5-9CE8-9E993610D441}" dt="2026-03-16T07:03:59.461" v="185"/>
          <ac:spMkLst>
            <pc:docMk/>
            <pc:sldMk cId="0" sldId="269"/>
            <ac:spMk id="2" creationId="{00000000-0000-0000-0000-000000000000}"/>
          </ac:spMkLst>
        </pc:spChg>
        <pc:spChg chg="mod">
          <ac:chgData name="Abdullah Makhdoom" userId="51cc0cc03b02bac5" providerId="LiveId" clId="{3BAF0525-3969-4EA5-9CE8-9E993610D441}" dt="2026-03-16T11:51:57.778" v="929" actId="113"/>
          <ac:spMkLst>
            <pc:docMk/>
            <pc:sldMk cId="0" sldId="269"/>
            <ac:spMk id="6" creationId="{B8160873-44FE-290B-EAE7-4DA8D0A0F60B}"/>
          </ac:spMkLst>
        </pc:spChg>
      </pc:sldChg>
      <pc:sldChg chg="addSp delSp modSp mod">
        <pc:chgData name="Abdullah Makhdoom" userId="51cc0cc03b02bac5" providerId="LiveId" clId="{3BAF0525-3969-4EA5-9CE8-9E993610D441}" dt="2026-03-16T07:23:46.146" v="406" actId="14100"/>
        <pc:sldMkLst>
          <pc:docMk/>
          <pc:sldMk cId="678857513" sldId="272"/>
        </pc:sldMkLst>
        <pc:spChg chg="mod">
          <ac:chgData name="Abdullah Makhdoom" userId="51cc0cc03b02bac5" providerId="LiveId" clId="{3BAF0525-3969-4EA5-9CE8-9E993610D441}" dt="2026-03-16T07:14:13.250" v="321"/>
          <ac:spMkLst>
            <pc:docMk/>
            <pc:sldMk cId="678857513" sldId="272"/>
            <ac:spMk id="2" creationId="{7F3C9DF3-C889-8524-89FD-66BFCEE0DD02}"/>
          </ac:spMkLst>
        </pc:spChg>
        <pc:spChg chg="del mod">
          <ac:chgData name="Abdullah Makhdoom" userId="51cc0cc03b02bac5" providerId="LiveId" clId="{3BAF0525-3969-4EA5-9CE8-9E993610D441}" dt="2026-03-16T07:19:21.051" v="386" actId="3680"/>
          <ac:spMkLst>
            <pc:docMk/>
            <pc:sldMk cId="678857513" sldId="272"/>
            <ac:spMk id="3" creationId="{93D91744-4A94-00E9-3562-234E8F0459DB}"/>
          </ac:spMkLst>
        </pc:spChg>
        <pc:graphicFrameChg chg="add del">
          <ac:chgData name="Abdullah Makhdoom" userId="51cc0cc03b02bac5" providerId="LiveId" clId="{3BAF0525-3969-4EA5-9CE8-9E993610D441}" dt="2026-03-16T07:16:51.551" v="337" actId="3680"/>
          <ac:graphicFrameMkLst>
            <pc:docMk/>
            <pc:sldMk cId="678857513" sldId="272"/>
            <ac:graphicFrameMk id="4" creationId="{D7D02332-ED68-9959-AF82-0A8816972452}"/>
          </ac:graphicFrameMkLst>
        </pc:graphicFrameChg>
        <pc:graphicFrameChg chg="add del mod modGraphic">
          <ac:chgData name="Abdullah Makhdoom" userId="51cc0cc03b02bac5" providerId="LiveId" clId="{3BAF0525-3969-4EA5-9CE8-9E993610D441}" dt="2026-03-16T07:18:39.782" v="380" actId="21"/>
          <ac:graphicFrameMkLst>
            <pc:docMk/>
            <pc:sldMk cId="678857513" sldId="272"/>
            <ac:graphicFrameMk id="5" creationId="{84F16A0F-3EB3-4780-7A14-2CDC6B66343E}"/>
          </ac:graphicFrameMkLst>
        </pc:graphicFrameChg>
        <pc:graphicFrameChg chg="add mod ord modGraphic">
          <ac:chgData name="Abdullah Makhdoom" userId="51cc0cc03b02bac5" providerId="LiveId" clId="{3BAF0525-3969-4EA5-9CE8-9E993610D441}" dt="2026-03-16T07:23:42.333" v="405" actId="14100"/>
          <ac:graphicFrameMkLst>
            <pc:docMk/>
            <pc:sldMk cId="678857513" sldId="272"/>
            <ac:graphicFrameMk id="7" creationId="{C06F9E0B-3905-E8A0-776A-231B01708644}"/>
          </ac:graphicFrameMkLst>
        </pc:graphicFrameChg>
        <pc:picChg chg="add mod">
          <ac:chgData name="Abdullah Makhdoom" userId="51cc0cc03b02bac5" providerId="LiveId" clId="{3BAF0525-3969-4EA5-9CE8-9E993610D441}" dt="2026-03-16T07:23:46.146" v="406" actId="14100"/>
          <ac:picMkLst>
            <pc:docMk/>
            <pc:sldMk cId="678857513" sldId="272"/>
            <ac:picMk id="9" creationId="{E19919E0-CB4D-F8CB-93AF-9B77C9DF929B}"/>
          </ac:picMkLst>
        </pc:picChg>
      </pc:sldChg>
      <pc:sldChg chg="modSp mod">
        <pc:chgData name="Abdullah Makhdoom" userId="51cc0cc03b02bac5" providerId="LiveId" clId="{3BAF0525-3969-4EA5-9CE8-9E993610D441}" dt="2026-03-16T11:55:44.637" v="969"/>
        <pc:sldMkLst>
          <pc:docMk/>
          <pc:sldMk cId="3654876306" sldId="273"/>
        </pc:sldMkLst>
        <pc:spChg chg="mod">
          <ac:chgData name="Abdullah Makhdoom" userId="51cc0cc03b02bac5" providerId="LiveId" clId="{3BAF0525-3969-4EA5-9CE8-9E993610D441}" dt="2026-03-16T11:55:44.637" v="969"/>
          <ac:spMkLst>
            <pc:docMk/>
            <pc:sldMk cId="3654876306" sldId="273"/>
            <ac:spMk id="2" creationId="{5220B716-74CE-6B4E-2398-E3E6CD8CE3FA}"/>
          </ac:spMkLst>
        </pc:spChg>
        <pc:spChg chg="mod">
          <ac:chgData name="Abdullah Makhdoom" userId="51cc0cc03b02bac5" providerId="LiveId" clId="{3BAF0525-3969-4EA5-9CE8-9E993610D441}" dt="2026-03-16T11:54:25.403" v="957" actId="113"/>
          <ac:spMkLst>
            <pc:docMk/>
            <pc:sldMk cId="3654876306" sldId="273"/>
            <ac:spMk id="3" creationId="{C39F5A21-C6EB-5680-0246-3BD2601D10CB}"/>
          </ac:spMkLst>
        </pc:spChg>
      </pc:sldChg>
      <pc:sldChg chg="modSp mod">
        <pc:chgData name="Abdullah Makhdoom" userId="51cc0cc03b02bac5" providerId="LiveId" clId="{3BAF0525-3969-4EA5-9CE8-9E993610D441}" dt="2026-03-16T11:55:30.747" v="967" actId="113"/>
        <pc:sldMkLst>
          <pc:docMk/>
          <pc:sldMk cId="480287355" sldId="274"/>
        </pc:sldMkLst>
        <pc:spChg chg="mod">
          <ac:chgData name="Abdullah Makhdoom" userId="51cc0cc03b02bac5" providerId="LiveId" clId="{3BAF0525-3969-4EA5-9CE8-9E993610D441}" dt="2026-03-16T11:55:30.747" v="967" actId="113"/>
          <ac:spMkLst>
            <pc:docMk/>
            <pc:sldMk cId="480287355" sldId="274"/>
            <ac:spMk id="2" creationId="{6CCC3C3A-D0E4-1832-E6AB-FC5672CCB865}"/>
          </ac:spMkLst>
        </pc:spChg>
        <pc:spChg chg="mod">
          <ac:chgData name="Abdullah Makhdoom" userId="51cc0cc03b02bac5" providerId="LiveId" clId="{3BAF0525-3969-4EA5-9CE8-9E993610D441}" dt="2026-03-16T11:54:45.637" v="962" actId="403"/>
          <ac:spMkLst>
            <pc:docMk/>
            <pc:sldMk cId="480287355" sldId="274"/>
            <ac:spMk id="3" creationId="{FED9DB31-EB60-2544-FB81-25ED1E573BA0}"/>
          </ac:spMkLst>
        </pc:spChg>
      </pc:sldChg>
      <pc:sldChg chg="modSp mod">
        <pc:chgData name="Abdullah Makhdoom" userId="51cc0cc03b02bac5" providerId="LiveId" clId="{3BAF0525-3969-4EA5-9CE8-9E993610D441}" dt="2026-03-16T11:55:16.575" v="965" actId="113"/>
        <pc:sldMkLst>
          <pc:docMk/>
          <pc:sldMk cId="2758347771" sldId="275"/>
        </pc:sldMkLst>
        <pc:spChg chg="mod">
          <ac:chgData name="Abdullah Makhdoom" userId="51cc0cc03b02bac5" providerId="LiveId" clId="{3BAF0525-3969-4EA5-9CE8-9E993610D441}" dt="2026-03-16T11:55:16.575" v="965" actId="113"/>
          <ac:spMkLst>
            <pc:docMk/>
            <pc:sldMk cId="2758347771" sldId="275"/>
            <ac:spMk id="2" creationId="{17D03B78-0B67-D131-DBD3-47B3BABEA5A8}"/>
          </ac:spMkLst>
        </pc:spChg>
        <pc:spChg chg="mod">
          <ac:chgData name="Abdullah Makhdoom" userId="51cc0cc03b02bac5" providerId="LiveId" clId="{3BAF0525-3969-4EA5-9CE8-9E993610D441}" dt="2026-03-16T11:54:58.528" v="963" actId="113"/>
          <ac:spMkLst>
            <pc:docMk/>
            <pc:sldMk cId="2758347771" sldId="275"/>
            <ac:spMk id="3" creationId="{3DF484DD-415A-E3F0-7978-AFE30300EC3D}"/>
          </ac:spMkLst>
        </pc:spChg>
      </pc:sldChg>
      <pc:sldChg chg="addSp delSp modSp new mod">
        <pc:chgData name="Abdullah Makhdoom" userId="51cc0cc03b02bac5" providerId="LiveId" clId="{3BAF0525-3969-4EA5-9CE8-9E993610D441}" dt="2026-03-16T11:55:57.950" v="970" actId="113"/>
        <pc:sldMkLst>
          <pc:docMk/>
          <pc:sldMk cId="4227516290" sldId="278"/>
        </pc:sldMkLst>
        <pc:spChg chg="mod">
          <ac:chgData name="Abdullah Makhdoom" userId="51cc0cc03b02bac5" providerId="LiveId" clId="{3BAF0525-3969-4EA5-9CE8-9E993610D441}" dt="2026-03-16T08:02:10.686" v="634" actId="113"/>
          <ac:spMkLst>
            <pc:docMk/>
            <pc:sldMk cId="4227516290" sldId="278"/>
            <ac:spMk id="2" creationId="{C4134726-8723-FB58-5496-D19413FE3365}"/>
          </ac:spMkLst>
        </pc:spChg>
        <pc:spChg chg="mod">
          <ac:chgData name="Abdullah Makhdoom" userId="51cc0cc03b02bac5" providerId="LiveId" clId="{3BAF0525-3969-4EA5-9CE8-9E993610D441}" dt="2026-03-16T11:55:57.950" v="970" actId="113"/>
          <ac:spMkLst>
            <pc:docMk/>
            <pc:sldMk cId="4227516290" sldId="278"/>
            <ac:spMk id="3" creationId="{CED7F1C8-65A7-E3C7-D897-3449587CFBBB}"/>
          </ac:spMkLst>
        </pc:spChg>
        <pc:spChg chg="add del">
          <ac:chgData name="Abdullah Makhdoom" userId="51cc0cc03b02bac5" providerId="LiveId" clId="{3BAF0525-3969-4EA5-9CE8-9E993610D441}" dt="2026-03-16T07:36:21.436" v="475" actId="22"/>
          <ac:spMkLst>
            <pc:docMk/>
            <pc:sldMk cId="4227516290" sldId="278"/>
            <ac:spMk id="5" creationId="{B09EEB6A-676E-5F0E-C956-7CB686EEDF1B}"/>
          </ac:spMkLst>
        </pc:spChg>
        <pc:spChg chg="add del">
          <ac:chgData name="Abdullah Makhdoom" userId="51cc0cc03b02bac5" providerId="LiveId" clId="{3BAF0525-3969-4EA5-9CE8-9E993610D441}" dt="2026-03-16T07:36:34.671" v="477" actId="22"/>
          <ac:spMkLst>
            <pc:docMk/>
            <pc:sldMk cId="4227516290" sldId="278"/>
            <ac:spMk id="7" creationId="{8AF271B8-B774-3BE7-E5EA-7C18D18EE2AD}"/>
          </ac:spMkLst>
        </pc:spChg>
        <pc:picChg chg="add mod">
          <ac:chgData name="Abdullah Makhdoom" userId="51cc0cc03b02bac5" providerId="LiveId" clId="{3BAF0525-3969-4EA5-9CE8-9E993610D441}" dt="2026-03-16T07:36:46.735" v="480" actId="1035"/>
          <ac:picMkLst>
            <pc:docMk/>
            <pc:sldMk cId="4227516290" sldId="278"/>
            <ac:picMk id="8" creationId="{D3907361-0567-A2C8-79F1-C6AA7BECD0CC}"/>
          </ac:picMkLst>
        </pc:picChg>
      </pc:sldChg>
      <pc:sldChg chg="addSp modSp new mod">
        <pc:chgData name="Abdullah Makhdoom" userId="51cc0cc03b02bac5" providerId="LiveId" clId="{3BAF0525-3969-4EA5-9CE8-9E993610D441}" dt="2026-03-16T11:56:17.012" v="974" actId="113"/>
        <pc:sldMkLst>
          <pc:docMk/>
          <pc:sldMk cId="2142861123" sldId="279"/>
        </pc:sldMkLst>
        <pc:spChg chg="mod">
          <ac:chgData name="Abdullah Makhdoom" userId="51cc0cc03b02bac5" providerId="LiveId" clId="{3BAF0525-3969-4EA5-9CE8-9E993610D441}" dt="2026-03-16T11:48:09.348" v="909"/>
          <ac:spMkLst>
            <pc:docMk/>
            <pc:sldMk cId="2142861123" sldId="279"/>
            <ac:spMk id="2" creationId="{774AED05-9465-F176-C207-B321DC723735}"/>
          </ac:spMkLst>
        </pc:spChg>
        <pc:spChg chg="mod">
          <ac:chgData name="Abdullah Makhdoom" userId="51cc0cc03b02bac5" providerId="LiveId" clId="{3BAF0525-3969-4EA5-9CE8-9E993610D441}" dt="2026-03-16T11:56:17.012" v="974" actId="113"/>
          <ac:spMkLst>
            <pc:docMk/>
            <pc:sldMk cId="2142861123" sldId="279"/>
            <ac:spMk id="3" creationId="{23D5FCAF-C50D-0D6C-C6E3-5563CE7BCC83}"/>
          </ac:spMkLst>
        </pc:spChg>
        <pc:picChg chg="add mod">
          <ac:chgData name="Abdullah Makhdoom" userId="51cc0cc03b02bac5" providerId="LiveId" clId="{3BAF0525-3969-4EA5-9CE8-9E993610D441}" dt="2026-03-16T07:36:52.782" v="481"/>
          <ac:picMkLst>
            <pc:docMk/>
            <pc:sldMk cId="2142861123" sldId="279"/>
            <ac:picMk id="4" creationId="{21F2471F-1C6D-2D92-CE79-036A9617E9BD}"/>
          </ac:picMkLst>
        </pc:picChg>
      </pc:sldChg>
      <pc:sldChg chg="addSp modSp new mod">
        <pc:chgData name="Abdullah Makhdoom" userId="51cc0cc03b02bac5" providerId="LiveId" clId="{3BAF0525-3969-4EA5-9CE8-9E993610D441}" dt="2026-03-16T12:01:19.153" v="1006" actId="20577"/>
        <pc:sldMkLst>
          <pc:docMk/>
          <pc:sldMk cId="4165499624" sldId="280"/>
        </pc:sldMkLst>
        <pc:spChg chg="mod">
          <ac:chgData name="Abdullah Makhdoom" userId="51cc0cc03b02bac5" providerId="LiveId" clId="{3BAF0525-3969-4EA5-9CE8-9E993610D441}" dt="2026-03-16T11:48:20.223" v="910" actId="113"/>
          <ac:spMkLst>
            <pc:docMk/>
            <pc:sldMk cId="4165499624" sldId="280"/>
            <ac:spMk id="2" creationId="{D957CCDB-E2FB-D417-01A8-FF2AEDB40CA4}"/>
          </ac:spMkLst>
        </pc:spChg>
        <pc:spChg chg="mod">
          <ac:chgData name="Abdullah Makhdoom" userId="51cc0cc03b02bac5" providerId="LiveId" clId="{3BAF0525-3969-4EA5-9CE8-9E993610D441}" dt="2026-03-16T11:56:45.434" v="978" actId="14100"/>
          <ac:spMkLst>
            <pc:docMk/>
            <pc:sldMk cId="4165499624" sldId="280"/>
            <ac:spMk id="3" creationId="{BC1F5400-5AD7-47E4-381F-31C6266D8A62}"/>
          </ac:spMkLst>
        </pc:spChg>
        <pc:graphicFrameChg chg="add mod modGraphic">
          <ac:chgData name="Abdullah Makhdoom" userId="51cc0cc03b02bac5" providerId="LiveId" clId="{3BAF0525-3969-4EA5-9CE8-9E993610D441}" dt="2026-03-16T12:01:19.153" v="1006" actId="20577"/>
          <ac:graphicFrameMkLst>
            <pc:docMk/>
            <pc:sldMk cId="4165499624" sldId="280"/>
            <ac:graphicFrameMk id="5" creationId="{557572E1-8F48-D1CE-5823-CDBC4D171F3A}"/>
          </ac:graphicFrameMkLst>
        </pc:graphicFrameChg>
        <pc:picChg chg="add mod">
          <ac:chgData name="Abdullah Makhdoom" userId="51cc0cc03b02bac5" providerId="LiveId" clId="{3BAF0525-3969-4EA5-9CE8-9E993610D441}" dt="2026-03-16T07:36:57.907" v="482"/>
          <ac:picMkLst>
            <pc:docMk/>
            <pc:sldMk cId="4165499624" sldId="280"/>
            <ac:picMk id="4" creationId="{16395970-FADA-D82E-B592-52A267CBB0A5}"/>
          </ac:picMkLst>
        </pc:picChg>
      </pc:sldChg>
      <pc:sldChg chg="addSp modSp new mod">
        <pc:chgData name="Abdullah Makhdoom" userId="51cc0cc03b02bac5" providerId="LiveId" clId="{3BAF0525-3969-4EA5-9CE8-9E993610D441}" dt="2026-03-16T11:57:07.043" v="979" actId="122"/>
        <pc:sldMkLst>
          <pc:docMk/>
          <pc:sldMk cId="3813709378" sldId="281"/>
        </pc:sldMkLst>
        <pc:spChg chg="mod">
          <ac:chgData name="Abdullah Makhdoom" userId="51cc0cc03b02bac5" providerId="LiveId" clId="{3BAF0525-3969-4EA5-9CE8-9E993610D441}" dt="2026-03-16T11:48:35.223" v="912" actId="113"/>
          <ac:spMkLst>
            <pc:docMk/>
            <pc:sldMk cId="3813709378" sldId="281"/>
            <ac:spMk id="2" creationId="{AD0A37A0-E456-661C-10B4-5A4D1736895F}"/>
          </ac:spMkLst>
        </pc:spChg>
        <pc:spChg chg="mod">
          <ac:chgData name="Abdullah Makhdoom" userId="51cc0cc03b02bac5" providerId="LiveId" clId="{3BAF0525-3969-4EA5-9CE8-9E993610D441}" dt="2026-03-16T11:57:07.043" v="979" actId="122"/>
          <ac:spMkLst>
            <pc:docMk/>
            <pc:sldMk cId="3813709378" sldId="281"/>
            <ac:spMk id="3" creationId="{944471C2-B73F-FE91-F433-F073FB2D5A7C}"/>
          </ac:spMkLst>
        </pc:spChg>
        <pc:picChg chg="add mod">
          <ac:chgData name="Abdullah Makhdoom" userId="51cc0cc03b02bac5" providerId="LiveId" clId="{3BAF0525-3969-4EA5-9CE8-9E993610D441}" dt="2026-03-16T07:36:59.282" v="483"/>
          <ac:picMkLst>
            <pc:docMk/>
            <pc:sldMk cId="3813709378" sldId="281"/>
            <ac:picMk id="4" creationId="{5B7ADEF8-F3C8-9DB0-A1BF-46F3557B06C3}"/>
          </ac:picMkLst>
        </pc:picChg>
      </pc:sldChg>
      <pc:sldChg chg="addSp modSp new mod">
        <pc:chgData name="Abdullah Makhdoom" userId="51cc0cc03b02bac5" providerId="LiveId" clId="{3BAF0525-3969-4EA5-9CE8-9E993610D441}" dt="2026-03-16T11:57:34.809" v="983" actId="113"/>
        <pc:sldMkLst>
          <pc:docMk/>
          <pc:sldMk cId="29420650" sldId="282"/>
        </pc:sldMkLst>
        <pc:spChg chg="mod">
          <ac:chgData name="Abdullah Makhdoom" userId="51cc0cc03b02bac5" providerId="LiveId" clId="{3BAF0525-3969-4EA5-9CE8-9E993610D441}" dt="2026-03-16T11:48:50.629" v="913" actId="113"/>
          <ac:spMkLst>
            <pc:docMk/>
            <pc:sldMk cId="29420650" sldId="282"/>
            <ac:spMk id="2" creationId="{D30C1FD1-30DF-8792-D3CE-9DDC3F9CEFD6}"/>
          </ac:spMkLst>
        </pc:spChg>
        <pc:spChg chg="mod">
          <ac:chgData name="Abdullah Makhdoom" userId="51cc0cc03b02bac5" providerId="LiveId" clId="{3BAF0525-3969-4EA5-9CE8-9E993610D441}" dt="2026-03-16T11:57:34.809" v="983" actId="113"/>
          <ac:spMkLst>
            <pc:docMk/>
            <pc:sldMk cId="29420650" sldId="282"/>
            <ac:spMk id="3" creationId="{A970BB84-4AB6-8A9C-4F8C-FC1FCCA03E2F}"/>
          </ac:spMkLst>
        </pc:spChg>
        <pc:picChg chg="add mod">
          <ac:chgData name="Abdullah Makhdoom" userId="51cc0cc03b02bac5" providerId="LiveId" clId="{3BAF0525-3969-4EA5-9CE8-9E993610D441}" dt="2026-03-16T07:37:00.720" v="484"/>
          <ac:picMkLst>
            <pc:docMk/>
            <pc:sldMk cId="29420650" sldId="282"/>
            <ac:picMk id="4" creationId="{0CA295A0-C62F-3C0D-F93E-31657CE82877}"/>
          </ac:picMkLst>
        </pc:picChg>
      </pc:sldChg>
      <pc:sldChg chg="addSp delSp modSp new mod">
        <pc:chgData name="Abdullah Makhdoom" userId="51cc0cc03b02bac5" providerId="LiveId" clId="{3BAF0525-3969-4EA5-9CE8-9E993610D441}" dt="2026-03-16T11:57:48.762" v="985" actId="20577"/>
        <pc:sldMkLst>
          <pc:docMk/>
          <pc:sldMk cId="1156497342" sldId="283"/>
        </pc:sldMkLst>
        <pc:spChg chg="mod">
          <ac:chgData name="Abdullah Makhdoom" userId="51cc0cc03b02bac5" providerId="LiveId" clId="{3BAF0525-3969-4EA5-9CE8-9E993610D441}" dt="2026-03-16T11:48:59.911" v="914" actId="113"/>
          <ac:spMkLst>
            <pc:docMk/>
            <pc:sldMk cId="1156497342" sldId="283"/>
            <ac:spMk id="2" creationId="{2F2194B7-9B49-98D5-0128-8A1837B7A1AF}"/>
          </ac:spMkLst>
        </pc:spChg>
        <pc:spChg chg="del">
          <ac:chgData name="Abdullah Makhdoom" userId="51cc0cc03b02bac5" providerId="LiveId" clId="{3BAF0525-3969-4EA5-9CE8-9E993610D441}" dt="2026-03-16T11:15:37.362" v="700" actId="3680"/>
          <ac:spMkLst>
            <pc:docMk/>
            <pc:sldMk cId="1156497342" sldId="283"/>
            <ac:spMk id="3" creationId="{CE5D9940-2B61-B754-ADCF-9405E229B804}"/>
          </ac:spMkLst>
        </pc:spChg>
        <pc:graphicFrameChg chg="add mod ord modGraphic">
          <ac:chgData name="Abdullah Makhdoom" userId="51cc0cc03b02bac5" providerId="LiveId" clId="{3BAF0525-3969-4EA5-9CE8-9E993610D441}" dt="2026-03-16T11:57:48.762" v="985" actId="20577"/>
          <ac:graphicFrameMkLst>
            <pc:docMk/>
            <pc:sldMk cId="1156497342" sldId="283"/>
            <ac:graphicFrameMk id="5" creationId="{CCEBB888-21EB-0553-50C7-CDCCC9730816}"/>
          </ac:graphicFrameMkLst>
        </pc:graphicFrameChg>
        <pc:picChg chg="add mod">
          <ac:chgData name="Abdullah Makhdoom" userId="51cc0cc03b02bac5" providerId="LiveId" clId="{3BAF0525-3969-4EA5-9CE8-9E993610D441}" dt="2026-03-16T07:37:02.314" v="485"/>
          <ac:picMkLst>
            <pc:docMk/>
            <pc:sldMk cId="1156497342" sldId="283"/>
            <ac:picMk id="4" creationId="{5BE00B20-C31C-9051-99E4-D8FA6C3D32B7}"/>
          </ac:picMkLst>
        </pc:picChg>
      </pc:sldChg>
      <pc:sldChg chg="addSp modSp new mod">
        <pc:chgData name="Abdullah Makhdoom" userId="51cc0cc03b02bac5" providerId="LiveId" clId="{3BAF0525-3969-4EA5-9CE8-9E993610D441}" dt="2026-03-16T11:58:39.137" v="987" actId="113"/>
        <pc:sldMkLst>
          <pc:docMk/>
          <pc:sldMk cId="4126738081" sldId="284"/>
        </pc:sldMkLst>
        <pc:spChg chg="mod">
          <ac:chgData name="Abdullah Makhdoom" userId="51cc0cc03b02bac5" providerId="LiveId" clId="{3BAF0525-3969-4EA5-9CE8-9E993610D441}" dt="2026-03-16T11:49:14.567" v="916" actId="113"/>
          <ac:spMkLst>
            <pc:docMk/>
            <pc:sldMk cId="4126738081" sldId="284"/>
            <ac:spMk id="2" creationId="{3FCB6EDC-61C9-0C92-E791-34E8EF41F925}"/>
          </ac:spMkLst>
        </pc:spChg>
        <pc:spChg chg="mod">
          <ac:chgData name="Abdullah Makhdoom" userId="51cc0cc03b02bac5" providerId="LiveId" clId="{3BAF0525-3969-4EA5-9CE8-9E993610D441}" dt="2026-03-16T11:58:39.137" v="987" actId="113"/>
          <ac:spMkLst>
            <pc:docMk/>
            <pc:sldMk cId="4126738081" sldId="284"/>
            <ac:spMk id="3" creationId="{82F3EF7E-C5E3-3009-8506-F1E53819A2E8}"/>
          </ac:spMkLst>
        </pc:spChg>
        <pc:picChg chg="add mod">
          <ac:chgData name="Abdullah Makhdoom" userId="51cc0cc03b02bac5" providerId="LiveId" clId="{3BAF0525-3969-4EA5-9CE8-9E993610D441}" dt="2026-03-16T07:37:03.548" v="486"/>
          <ac:picMkLst>
            <pc:docMk/>
            <pc:sldMk cId="4126738081" sldId="284"/>
            <ac:picMk id="4" creationId="{A0D96283-7D89-0910-479A-C98545499BE7}"/>
          </ac:picMkLst>
        </pc:picChg>
      </pc:sldChg>
      <pc:sldChg chg="addSp delSp modSp new mod">
        <pc:chgData name="Abdullah Makhdoom" userId="51cc0cc03b02bac5" providerId="LiveId" clId="{3BAF0525-3969-4EA5-9CE8-9E993610D441}" dt="2026-03-16T11:49:25.223" v="917" actId="113"/>
        <pc:sldMkLst>
          <pc:docMk/>
          <pc:sldMk cId="3093382886" sldId="285"/>
        </pc:sldMkLst>
        <pc:spChg chg="mod">
          <ac:chgData name="Abdullah Makhdoom" userId="51cc0cc03b02bac5" providerId="LiveId" clId="{3BAF0525-3969-4EA5-9CE8-9E993610D441}" dt="2026-03-16T11:49:25.223" v="917" actId="113"/>
          <ac:spMkLst>
            <pc:docMk/>
            <pc:sldMk cId="3093382886" sldId="285"/>
            <ac:spMk id="2" creationId="{FDF7B55E-A18A-0C6C-D16D-AE46E6B94802}"/>
          </ac:spMkLst>
        </pc:spChg>
        <pc:spChg chg="del">
          <ac:chgData name="Abdullah Makhdoom" userId="51cc0cc03b02bac5" providerId="LiveId" clId="{3BAF0525-3969-4EA5-9CE8-9E993610D441}" dt="2026-03-16T11:20:54.997" v="718" actId="931"/>
          <ac:spMkLst>
            <pc:docMk/>
            <pc:sldMk cId="3093382886" sldId="285"/>
            <ac:spMk id="3" creationId="{5CBF100B-5CA8-14CB-14EC-D751A9A8B22C}"/>
          </ac:spMkLst>
        </pc:spChg>
        <pc:spChg chg="add del mod">
          <ac:chgData name="Abdullah Makhdoom" userId="51cc0cc03b02bac5" providerId="LiveId" clId="{3BAF0525-3969-4EA5-9CE8-9E993610D441}" dt="2026-03-16T11:21:43.586" v="724"/>
          <ac:spMkLst>
            <pc:docMk/>
            <pc:sldMk cId="3093382886" sldId="285"/>
            <ac:spMk id="8" creationId="{916AA1F4-4CD7-30C0-FBE6-438D84A7FA54}"/>
          </ac:spMkLst>
        </pc:spChg>
        <pc:spChg chg="add mod">
          <ac:chgData name="Abdullah Makhdoom" userId="51cc0cc03b02bac5" providerId="LiveId" clId="{3BAF0525-3969-4EA5-9CE8-9E993610D441}" dt="2026-03-16T11:24:23.649" v="746" actId="404"/>
          <ac:spMkLst>
            <pc:docMk/>
            <pc:sldMk cId="3093382886" sldId="285"/>
            <ac:spMk id="11" creationId="{0C2546C8-59FB-346B-2E6B-C8208D01D801}"/>
          </ac:spMkLst>
        </pc:spChg>
        <pc:picChg chg="add mod">
          <ac:chgData name="Abdullah Makhdoom" userId="51cc0cc03b02bac5" providerId="LiveId" clId="{3BAF0525-3969-4EA5-9CE8-9E993610D441}" dt="2026-03-16T07:37:06.173" v="487"/>
          <ac:picMkLst>
            <pc:docMk/>
            <pc:sldMk cId="3093382886" sldId="285"/>
            <ac:picMk id="4" creationId="{A3840326-2C30-696C-4E36-F8E70A3C4377}"/>
          </ac:picMkLst>
        </pc:picChg>
        <pc:picChg chg="add del mod ord">
          <ac:chgData name="Abdullah Makhdoom" userId="51cc0cc03b02bac5" providerId="LiveId" clId="{3BAF0525-3969-4EA5-9CE8-9E993610D441}" dt="2026-03-16T11:21:37.622" v="723" actId="21"/>
          <ac:picMkLst>
            <pc:docMk/>
            <pc:sldMk cId="3093382886" sldId="285"/>
            <ac:picMk id="6" creationId="{92F84F48-4975-575A-4BC6-8BFA6B3FFC98}"/>
          </ac:picMkLst>
        </pc:picChg>
        <pc:picChg chg="add del mod">
          <ac:chgData name="Abdullah Makhdoom" userId="51cc0cc03b02bac5" providerId="LiveId" clId="{3BAF0525-3969-4EA5-9CE8-9E993610D441}" dt="2026-03-16T11:21:49.633" v="725" actId="21"/>
          <ac:picMkLst>
            <pc:docMk/>
            <pc:sldMk cId="3093382886" sldId="285"/>
            <ac:picMk id="9" creationId="{92F84F48-4975-575A-4BC6-8BFA6B3FFC98}"/>
          </ac:picMkLst>
        </pc:picChg>
        <pc:picChg chg="add mod">
          <ac:chgData name="Abdullah Makhdoom" userId="51cc0cc03b02bac5" providerId="LiveId" clId="{3BAF0525-3969-4EA5-9CE8-9E993610D441}" dt="2026-03-16T11:24:32.836" v="747" actId="14100"/>
          <ac:picMkLst>
            <pc:docMk/>
            <pc:sldMk cId="3093382886" sldId="285"/>
            <ac:picMk id="13" creationId="{8105C3DE-8660-C808-2FE5-2EF76FB8AE11}"/>
          </ac:picMkLst>
        </pc:picChg>
      </pc:sldChg>
      <pc:sldChg chg="addSp modSp new mod">
        <pc:chgData name="Abdullah Makhdoom" userId="51cc0cc03b02bac5" providerId="LiveId" clId="{3BAF0525-3969-4EA5-9CE8-9E993610D441}" dt="2026-03-16T11:59:03.075" v="990" actId="404"/>
        <pc:sldMkLst>
          <pc:docMk/>
          <pc:sldMk cId="2298731674" sldId="286"/>
        </pc:sldMkLst>
        <pc:spChg chg="mod">
          <ac:chgData name="Abdullah Makhdoom" userId="51cc0cc03b02bac5" providerId="LiveId" clId="{3BAF0525-3969-4EA5-9CE8-9E993610D441}" dt="2026-03-16T11:49:37.942" v="919" actId="113"/>
          <ac:spMkLst>
            <pc:docMk/>
            <pc:sldMk cId="2298731674" sldId="286"/>
            <ac:spMk id="2" creationId="{1628698A-B5BC-DF3C-36E1-FAB90D08AB52}"/>
          </ac:spMkLst>
        </pc:spChg>
        <pc:spChg chg="mod">
          <ac:chgData name="Abdullah Makhdoom" userId="51cc0cc03b02bac5" providerId="LiveId" clId="{3BAF0525-3969-4EA5-9CE8-9E993610D441}" dt="2026-03-16T11:59:03.075" v="990" actId="404"/>
          <ac:spMkLst>
            <pc:docMk/>
            <pc:sldMk cId="2298731674" sldId="286"/>
            <ac:spMk id="3" creationId="{4E3C11A6-B10C-E7B3-C91A-C6A1021BA163}"/>
          </ac:spMkLst>
        </pc:spChg>
        <pc:picChg chg="add mod">
          <ac:chgData name="Abdullah Makhdoom" userId="51cc0cc03b02bac5" providerId="LiveId" clId="{3BAF0525-3969-4EA5-9CE8-9E993610D441}" dt="2026-03-16T07:37:07.205" v="488"/>
          <ac:picMkLst>
            <pc:docMk/>
            <pc:sldMk cId="2298731674" sldId="286"/>
            <ac:picMk id="4" creationId="{3924A03F-924E-C07E-D68F-9D376AC04644}"/>
          </ac:picMkLst>
        </pc:picChg>
      </pc:sldChg>
      <pc:sldChg chg="addSp modSp new mod">
        <pc:chgData name="Abdullah Makhdoom" userId="51cc0cc03b02bac5" providerId="LiveId" clId="{3BAF0525-3969-4EA5-9CE8-9E993610D441}" dt="2026-03-16T11:59:27.700" v="994" actId="122"/>
        <pc:sldMkLst>
          <pc:docMk/>
          <pc:sldMk cId="845420446" sldId="287"/>
        </pc:sldMkLst>
        <pc:spChg chg="mod">
          <ac:chgData name="Abdullah Makhdoom" userId="51cc0cc03b02bac5" providerId="LiveId" clId="{3BAF0525-3969-4EA5-9CE8-9E993610D441}" dt="2026-03-16T11:49:48.239" v="920" actId="113"/>
          <ac:spMkLst>
            <pc:docMk/>
            <pc:sldMk cId="845420446" sldId="287"/>
            <ac:spMk id="2" creationId="{C243E9C6-D8DF-8CC6-CD2E-64BB43EF29D0}"/>
          </ac:spMkLst>
        </pc:spChg>
        <pc:spChg chg="mod">
          <ac:chgData name="Abdullah Makhdoom" userId="51cc0cc03b02bac5" providerId="LiveId" clId="{3BAF0525-3969-4EA5-9CE8-9E993610D441}" dt="2026-03-16T11:59:27.700" v="994" actId="122"/>
          <ac:spMkLst>
            <pc:docMk/>
            <pc:sldMk cId="845420446" sldId="287"/>
            <ac:spMk id="3" creationId="{697522DD-47FD-48B9-9490-AD74CBD7C366}"/>
          </ac:spMkLst>
        </pc:spChg>
        <pc:picChg chg="add mod">
          <ac:chgData name="Abdullah Makhdoom" userId="51cc0cc03b02bac5" providerId="LiveId" clId="{3BAF0525-3969-4EA5-9CE8-9E993610D441}" dt="2026-03-16T07:37:08.330" v="489"/>
          <ac:picMkLst>
            <pc:docMk/>
            <pc:sldMk cId="845420446" sldId="287"/>
            <ac:picMk id="4" creationId="{67F818BA-1536-512C-3FE3-41DC7D884C22}"/>
          </ac:picMkLst>
        </pc:picChg>
      </pc:sldChg>
      <pc:sldChg chg="addSp modSp new mod">
        <pc:chgData name="Abdullah Makhdoom" userId="51cc0cc03b02bac5" providerId="LiveId" clId="{3BAF0525-3969-4EA5-9CE8-9E993610D441}" dt="2026-03-16T11:59:42.622" v="996" actId="122"/>
        <pc:sldMkLst>
          <pc:docMk/>
          <pc:sldMk cId="44493379" sldId="288"/>
        </pc:sldMkLst>
        <pc:spChg chg="mod">
          <ac:chgData name="Abdullah Makhdoom" userId="51cc0cc03b02bac5" providerId="LiveId" clId="{3BAF0525-3969-4EA5-9CE8-9E993610D441}" dt="2026-03-16T11:49:58.317" v="922" actId="113"/>
          <ac:spMkLst>
            <pc:docMk/>
            <pc:sldMk cId="44493379" sldId="288"/>
            <ac:spMk id="2" creationId="{F80EE8B5-880E-DB15-DBAD-10348E26DEF4}"/>
          </ac:spMkLst>
        </pc:spChg>
        <pc:spChg chg="mod">
          <ac:chgData name="Abdullah Makhdoom" userId="51cc0cc03b02bac5" providerId="LiveId" clId="{3BAF0525-3969-4EA5-9CE8-9E993610D441}" dt="2026-03-16T11:59:42.622" v="996" actId="122"/>
          <ac:spMkLst>
            <pc:docMk/>
            <pc:sldMk cId="44493379" sldId="288"/>
            <ac:spMk id="3" creationId="{F22F3806-1C59-C408-9DB8-03E427D92E97}"/>
          </ac:spMkLst>
        </pc:spChg>
        <pc:picChg chg="add mod">
          <ac:chgData name="Abdullah Makhdoom" userId="51cc0cc03b02bac5" providerId="LiveId" clId="{3BAF0525-3969-4EA5-9CE8-9E993610D441}" dt="2026-03-16T07:37:09.377" v="490"/>
          <ac:picMkLst>
            <pc:docMk/>
            <pc:sldMk cId="44493379" sldId="288"/>
            <ac:picMk id="4" creationId="{26277B7B-7C7E-5C24-1A81-88AD5AA68954}"/>
          </ac:picMkLst>
        </pc:picChg>
      </pc:sldChg>
      <pc:sldChg chg="modSp new mod">
        <pc:chgData name="Abdullah Makhdoom" userId="51cc0cc03b02bac5" providerId="LiveId" clId="{3BAF0525-3969-4EA5-9CE8-9E993610D441}" dt="2026-03-16T11:59:52.544" v="998" actId="122"/>
        <pc:sldMkLst>
          <pc:docMk/>
          <pc:sldMk cId="3864094883" sldId="289"/>
        </pc:sldMkLst>
        <pc:spChg chg="mod">
          <ac:chgData name="Abdullah Makhdoom" userId="51cc0cc03b02bac5" providerId="LiveId" clId="{3BAF0525-3969-4EA5-9CE8-9E993610D441}" dt="2026-03-16T11:50:07.083" v="923" actId="113"/>
          <ac:spMkLst>
            <pc:docMk/>
            <pc:sldMk cId="3864094883" sldId="289"/>
            <ac:spMk id="2" creationId="{9505458D-1C81-2EC6-34D9-CA7948EBCE88}"/>
          </ac:spMkLst>
        </pc:spChg>
        <pc:spChg chg="mod">
          <ac:chgData name="Abdullah Makhdoom" userId="51cc0cc03b02bac5" providerId="LiveId" clId="{3BAF0525-3969-4EA5-9CE8-9E993610D441}" dt="2026-03-16T11:59:52.544" v="998" actId="122"/>
          <ac:spMkLst>
            <pc:docMk/>
            <pc:sldMk cId="3864094883" sldId="289"/>
            <ac:spMk id="3" creationId="{307F4FE4-567C-F1C2-5085-5961E81A9891}"/>
          </ac:spMkLst>
        </pc:spChg>
      </pc:sldChg>
      <pc:sldChg chg="modSp new mod">
        <pc:chgData name="Abdullah Makhdoom" userId="51cc0cc03b02bac5" providerId="LiveId" clId="{3BAF0525-3969-4EA5-9CE8-9E993610D441}" dt="2026-03-16T12:00:10.419" v="1002" actId="122"/>
        <pc:sldMkLst>
          <pc:docMk/>
          <pc:sldMk cId="4219018225" sldId="290"/>
        </pc:sldMkLst>
        <pc:spChg chg="mod">
          <ac:chgData name="Abdullah Makhdoom" userId="51cc0cc03b02bac5" providerId="LiveId" clId="{3BAF0525-3969-4EA5-9CE8-9E993610D441}" dt="2026-03-16T11:50:15.083" v="924" actId="113"/>
          <ac:spMkLst>
            <pc:docMk/>
            <pc:sldMk cId="4219018225" sldId="290"/>
            <ac:spMk id="2" creationId="{6DD4D290-1E01-754A-2668-2EF725EBC77C}"/>
          </ac:spMkLst>
        </pc:spChg>
        <pc:spChg chg="mod">
          <ac:chgData name="Abdullah Makhdoom" userId="51cc0cc03b02bac5" providerId="LiveId" clId="{3BAF0525-3969-4EA5-9CE8-9E993610D441}" dt="2026-03-16T12:00:10.419" v="1002" actId="122"/>
          <ac:spMkLst>
            <pc:docMk/>
            <pc:sldMk cId="4219018225" sldId="290"/>
            <ac:spMk id="3" creationId="{9813B429-2A50-216D-2E12-9A336967558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47500" lnSpcReduction="20000"/>
          </a:bodyPr>
          <a:lstStyle/>
          <a:p>
            <a:pPr marL="0" indent="0" algn="ctr">
              <a:buNone/>
            </a:pPr>
            <a:r>
              <a:rPr lang="en-US" sz="5100" b="1" dirty="0"/>
              <a:t>Climate Zones</a:t>
            </a:r>
          </a:p>
          <a:p>
            <a:pPr marL="0" indent="0" algn="ctr">
              <a:buNone/>
            </a:pPr>
            <a:r>
              <a:rPr lang="en-US" sz="4200" dirty="0"/>
              <a:t>Northern areas stay cooler with alpine conditions; central plains face hot summers and mild winters; Balochistan endures arid, extreme temperatures. Monsoons bring heavy rain to the east, while dust storms affect the west. Elevation and location create nine ecological zones overall.</a:t>
            </a:r>
          </a:p>
          <a:p>
            <a:pPr marL="0" indent="0" algn="ctr">
              <a:buNone/>
            </a:pPr>
            <a:r>
              <a:rPr lang="en-US" sz="4200" b="1" dirty="0"/>
              <a:t>Borders and Location</a:t>
            </a:r>
          </a:p>
          <a:p>
            <a:pPr marL="0" indent="0" algn="ctr">
              <a:buNone/>
            </a:pPr>
            <a:r>
              <a:rPr lang="en-US" sz="3800" dirty="0"/>
              <a:t>Pakistan borders India (east), Afghanistan (west), Iran (southwest), and China (north), lying across Indian and Eurasian plates. Its position north of the Tropic of Cancer influences tropical to temperate climates.</a:t>
            </a:r>
          </a:p>
          <a:p>
            <a:pPr marL="0" indent="0" algn="ctr">
              <a:buNone/>
            </a:pPr>
            <a:endParaRPr lang="en-US" sz="2500" dirty="0"/>
          </a:p>
          <a:p>
            <a:pPr marL="0" indent="0">
              <a:buNone/>
            </a:pPr>
            <a:br>
              <a:rPr lang="en-US"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GB" b="1" dirty="0"/>
              <a:t>GEOGRAPHY</a:t>
            </a:r>
            <a:endParaRPr lang="en-US" dirty="0"/>
          </a:p>
        </p:txBody>
      </p:sp>
      <p:graphicFrame>
        <p:nvGraphicFramePr>
          <p:cNvPr id="7" name="Content Placeholder 6">
            <a:extLst>
              <a:ext uri="{FF2B5EF4-FFF2-40B4-BE49-F238E27FC236}">
                <a16:creationId xmlns:a16="http://schemas.microsoft.com/office/drawing/2014/main" id="{C06F9E0B-3905-E8A0-776A-231B01708644}"/>
              </a:ext>
            </a:extLst>
          </p:cNvPr>
          <p:cNvGraphicFramePr>
            <a:graphicFrameLocks noGrp="1"/>
          </p:cNvGraphicFramePr>
          <p:nvPr>
            <p:ph idx="1"/>
            <p:extLst>
              <p:ext uri="{D42A27DB-BD31-4B8C-83A1-F6EECF244321}">
                <p14:modId xmlns:p14="http://schemas.microsoft.com/office/powerpoint/2010/main" val="1413588354"/>
              </p:ext>
            </p:extLst>
          </p:nvPr>
        </p:nvGraphicFramePr>
        <p:xfrm>
          <a:off x="893006" y="2532293"/>
          <a:ext cx="4090056" cy="3524559"/>
        </p:xfrm>
        <a:graphic>
          <a:graphicData uri="http://schemas.openxmlformats.org/drawingml/2006/table">
            <a:tbl>
              <a:tblPr firstRow="1" bandRow="1">
                <a:tableStyleId>{5C22544A-7EE6-4342-B048-85BDC9FD1C3A}</a:tableStyleId>
              </a:tblPr>
              <a:tblGrid>
                <a:gridCol w="2045773">
                  <a:extLst>
                    <a:ext uri="{9D8B030D-6E8A-4147-A177-3AD203B41FA5}">
                      <a16:colId xmlns:a16="http://schemas.microsoft.com/office/drawing/2014/main" val="841332265"/>
                    </a:ext>
                  </a:extLst>
                </a:gridCol>
                <a:gridCol w="2044283">
                  <a:extLst>
                    <a:ext uri="{9D8B030D-6E8A-4147-A177-3AD203B41FA5}">
                      <a16:colId xmlns:a16="http://schemas.microsoft.com/office/drawing/2014/main" val="168754169"/>
                    </a:ext>
                  </a:extLst>
                </a:gridCol>
              </a:tblGrid>
              <a:tr h="579364">
                <a:tc>
                  <a:txBody>
                    <a:bodyPr/>
                    <a:lstStyle/>
                    <a:p>
                      <a:pPr algn="ctr" fontAlgn="b" latinLnBrk="0">
                        <a:buNone/>
                      </a:pPr>
                      <a:r>
                        <a:rPr lang="en-US" b="1" dirty="0">
                          <a:effectLst/>
                        </a:rPr>
                        <a:t>Feature</a:t>
                      </a:r>
                    </a:p>
                  </a:txBody>
                  <a:tcPr marL="76200" marR="76200" marT="76200" marB="76200" anchor="b"/>
                </a:tc>
                <a:tc>
                  <a:txBody>
                    <a:bodyPr/>
                    <a:lstStyle/>
                    <a:p>
                      <a:pPr algn="ctr" fontAlgn="b" latinLnBrk="0">
                        <a:buNone/>
                      </a:pPr>
                      <a:r>
                        <a:rPr lang="en-US" b="1">
                          <a:effectLst/>
                        </a:rPr>
                        <a:t>Details</a:t>
                      </a:r>
                    </a:p>
                  </a:txBody>
                  <a:tcPr marL="76200" marR="76200" marT="76200" marB="76200" anchor="b"/>
                </a:tc>
                <a:extLst>
                  <a:ext uri="{0D108BD9-81ED-4DB2-BD59-A6C34878D82A}">
                    <a16:rowId xmlns:a16="http://schemas.microsoft.com/office/drawing/2014/main" val="1533249238"/>
                  </a:ext>
                </a:extLst>
              </a:tr>
              <a:tr h="519037">
                <a:tc>
                  <a:txBody>
                    <a:bodyPr/>
                    <a:lstStyle/>
                    <a:p>
                      <a:pPr algn="ctr" fontAlgn="base" latinLnBrk="0">
                        <a:buNone/>
                      </a:pPr>
                      <a:r>
                        <a:rPr lang="en-US" dirty="0">
                          <a:effectLst/>
                        </a:rPr>
                        <a:t>Total Area</a:t>
                      </a:r>
                    </a:p>
                  </a:txBody>
                  <a:tcPr marL="76200" marR="76200" anchor="ctr"/>
                </a:tc>
                <a:tc>
                  <a:txBody>
                    <a:bodyPr/>
                    <a:lstStyle/>
                    <a:p>
                      <a:pPr algn="ctr" fontAlgn="base" latinLnBrk="0">
                        <a:buNone/>
                      </a:pPr>
                      <a:r>
                        <a:rPr lang="en-US">
                          <a:effectLst/>
                        </a:rPr>
                        <a:t>796,096 km² ​</a:t>
                      </a:r>
                    </a:p>
                  </a:txBody>
                  <a:tcPr marL="76200" marR="76200" anchor="ctr"/>
                </a:tc>
                <a:extLst>
                  <a:ext uri="{0D108BD9-81ED-4DB2-BD59-A6C34878D82A}">
                    <a16:rowId xmlns:a16="http://schemas.microsoft.com/office/drawing/2014/main" val="3702787337"/>
                  </a:ext>
                </a:extLst>
              </a:tr>
              <a:tr h="519037">
                <a:tc>
                  <a:txBody>
                    <a:bodyPr/>
                    <a:lstStyle/>
                    <a:p>
                      <a:pPr algn="ctr" fontAlgn="base" latinLnBrk="0">
                        <a:buNone/>
                      </a:pPr>
                      <a:r>
                        <a:rPr lang="en-US" dirty="0">
                          <a:effectLst/>
                        </a:rPr>
                        <a:t>Highest Point</a:t>
                      </a:r>
                    </a:p>
                  </a:txBody>
                  <a:tcPr marL="76200" marR="76200" anchor="ctr"/>
                </a:tc>
                <a:tc>
                  <a:txBody>
                    <a:bodyPr/>
                    <a:lstStyle/>
                    <a:p>
                      <a:pPr algn="ctr" fontAlgn="base" latinLnBrk="0">
                        <a:buNone/>
                      </a:pPr>
                      <a:r>
                        <a:rPr lang="en-US" dirty="0">
                          <a:effectLst/>
                        </a:rPr>
                        <a:t>K2 (8,611 m)</a:t>
                      </a:r>
                    </a:p>
                  </a:txBody>
                  <a:tcPr marL="76200" marR="76200" anchor="ctr"/>
                </a:tc>
                <a:extLst>
                  <a:ext uri="{0D108BD9-81ED-4DB2-BD59-A6C34878D82A}">
                    <a16:rowId xmlns:a16="http://schemas.microsoft.com/office/drawing/2014/main" val="318535577"/>
                  </a:ext>
                </a:extLst>
              </a:tr>
              <a:tr h="519037">
                <a:tc>
                  <a:txBody>
                    <a:bodyPr/>
                    <a:lstStyle/>
                    <a:p>
                      <a:pPr algn="ctr" fontAlgn="base" latinLnBrk="0">
                        <a:buNone/>
                      </a:pPr>
                      <a:r>
                        <a:rPr lang="en-US" dirty="0">
                          <a:effectLst/>
                        </a:rPr>
                        <a:t>Longest River</a:t>
                      </a:r>
                    </a:p>
                  </a:txBody>
                  <a:tcPr marL="76200" marR="76200" anchor="ctr"/>
                </a:tc>
                <a:tc>
                  <a:txBody>
                    <a:bodyPr/>
                    <a:lstStyle/>
                    <a:p>
                      <a:pPr algn="ctr" fontAlgn="base" latinLnBrk="0">
                        <a:buNone/>
                      </a:pPr>
                      <a:r>
                        <a:rPr lang="en-US">
                          <a:effectLst/>
                        </a:rPr>
                        <a:t>Indus (2,900 km) ​</a:t>
                      </a:r>
                    </a:p>
                  </a:txBody>
                  <a:tcPr marL="76200" marR="76200" anchor="ctr"/>
                </a:tc>
                <a:extLst>
                  <a:ext uri="{0D108BD9-81ED-4DB2-BD59-A6C34878D82A}">
                    <a16:rowId xmlns:a16="http://schemas.microsoft.com/office/drawing/2014/main" val="3493608528"/>
                  </a:ext>
                </a:extLst>
              </a:tr>
              <a:tr h="519037">
                <a:tc>
                  <a:txBody>
                    <a:bodyPr/>
                    <a:lstStyle/>
                    <a:p>
                      <a:pPr algn="ctr" fontAlgn="base" latinLnBrk="0">
                        <a:buNone/>
                      </a:pPr>
                      <a:r>
                        <a:rPr lang="en-US" dirty="0">
                          <a:effectLst/>
                        </a:rPr>
                        <a:t>Coastline</a:t>
                      </a:r>
                    </a:p>
                  </a:txBody>
                  <a:tcPr marL="76200" marR="76200" anchor="ctr"/>
                </a:tc>
                <a:tc>
                  <a:txBody>
                    <a:bodyPr/>
                    <a:lstStyle/>
                    <a:p>
                      <a:pPr algn="ctr" fontAlgn="base" latinLnBrk="0">
                        <a:buNone/>
                      </a:pPr>
                      <a:r>
                        <a:rPr lang="en-US">
                          <a:effectLst/>
                        </a:rPr>
                        <a:t>1,046 km ​</a:t>
                      </a:r>
                    </a:p>
                  </a:txBody>
                  <a:tcPr marL="76200" marR="76200" anchor="ctr"/>
                </a:tc>
                <a:extLst>
                  <a:ext uri="{0D108BD9-81ED-4DB2-BD59-A6C34878D82A}">
                    <a16:rowId xmlns:a16="http://schemas.microsoft.com/office/drawing/2014/main" val="3988421699"/>
                  </a:ext>
                </a:extLst>
              </a:tr>
              <a:tr h="869047">
                <a:tc>
                  <a:txBody>
                    <a:bodyPr/>
                    <a:lstStyle/>
                    <a:p>
                      <a:pPr algn="ctr" fontAlgn="base" latinLnBrk="0">
                        <a:buNone/>
                      </a:pPr>
                      <a:r>
                        <a:rPr lang="en-US" dirty="0">
                          <a:effectLst/>
                        </a:rPr>
                        <a:t>Provinces</a:t>
                      </a:r>
                    </a:p>
                  </a:txBody>
                  <a:tcPr marL="76200" marR="76200" anchor="ctr"/>
                </a:tc>
                <a:tc>
                  <a:txBody>
                    <a:bodyPr/>
                    <a:lstStyle/>
                    <a:p>
                      <a:pPr algn="ctr" fontAlgn="base" latinLnBrk="0">
                        <a:buNone/>
                      </a:pPr>
                      <a:r>
                        <a:rPr lang="en-US" dirty="0">
                          <a:effectLst/>
                        </a:rPr>
                        <a:t>Punjab, Sindh, KP, Balochistan ​</a:t>
                      </a:r>
                    </a:p>
                  </a:txBody>
                  <a:tcPr marL="76200" marR="76200" anchor="ctr"/>
                </a:tc>
                <a:extLst>
                  <a:ext uri="{0D108BD9-81ED-4DB2-BD59-A6C34878D82A}">
                    <a16:rowId xmlns:a16="http://schemas.microsoft.com/office/drawing/2014/main" val="1957984044"/>
                  </a:ext>
                </a:extLst>
              </a:tr>
            </a:tbl>
          </a:graphicData>
        </a:graphic>
      </p:graphicFrame>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pic>
        <p:nvPicPr>
          <p:cNvPr id="9" name="Picture 8">
            <a:extLst>
              <a:ext uri="{FF2B5EF4-FFF2-40B4-BE49-F238E27FC236}">
                <a16:creationId xmlns:a16="http://schemas.microsoft.com/office/drawing/2014/main" id="{E19919E0-CB4D-F8CB-93AF-9B77C9DF929B}"/>
              </a:ext>
            </a:extLst>
          </p:cNvPr>
          <p:cNvPicPr>
            <a:picLocks noChangeAspect="1"/>
          </p:cNvPicPr>
          <p:nvPr/>
        </p:nvPicPr>
        <p:blipFill>
          <a:blip r:embed="rId3"/>
          <a:stretch>
            <a:fillRect/>
          </a:stretch>
        </p:blipFill>
        <p:spPr>
          <a:xfrm>
            <a:off x="5092117" y="2532293"/>
            <a:ext cx="6206878" cy="3633616"/>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a:xfrm>
            <a:off x="1295402" y="2556932"/>
            <a:ext cx="9601196" cy="3318936"/>
          </a:xfrm>
        </p:spPr>
        <p:txBody>
          <a:bodyPr>
            <a:normAutofit/>
          </a:bodyPr>
          <a:lstStyle/>
          <a:p>
            <a:r>
              <a:rPr lang="en-US" dirty="0"/>
              <a:t>Pakistan's society is multicultural, multilingual, and predominantly Muslim, shaped by family values, ethnic diversity, and urban-rural divides.</a:t>
            </a:r>
          </a:p>
          <a:p>
            <a:pPr marL="0" indent="0" algn="ctr">
              <a:buNone/>
            </a:pPr>
            <a:r>
              <a:rPr lang="en-US" b="1" dirty="0"/>
              <a:t>Demographics</a:t>
            </a:r>
          </a:p>
          <a:p>
            <a:pPr marL="0" indent="0" algn="ctr">
              <a:buNone/>
            </a:pPr>
            <a:r>
              <a:rPr lang="en-US" dirty="0"/>
              <a:t>Pakistan's 2023 census recorded 241.5 million people, with a young median age of 19 and a sex ratio of 106 males per 100 females. Over 60% live rurally, but urbanization reached 38.9% by 2023, concentrated in megacities like Karachi (18.9 million) and Lahore (13 million).</a:t>
            </a:r>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92500" lnSpcReduction="20000"/>
          </a:bodyPr>
          <a:lstStyle/>
          <a:p>
            <a:pPr marL="0" indent="0" algn="ctr">
              <a:buNone/>
            </a:pPr>
            <a:r>
              <a:rPr lang="en-US" sz="2600" b="1" dirty="0"/>
              <a:t>Ethnic Groups</a:t>
            </a:r>
          </a:p>
          <a:p>
            <a:pPr marL="0" indent="0" algn="ctr">
              <a:buNone/>
            </a:pPr>
            <a:r>
              <a:rPr lang="en-US" dirty="0"/>
              <a:t>Punjabis dominate at around 45%, followed by Pashtuns (15-18%), Sindhis (14%), Saraikis (8-10%), Muhajirs (7-8%), and Baloch (3-4%). This diversity fosters regional identities, with Punjab holding over half the population.​</a:t>
            </a:r>
          </a:p>
          <a:p>
            <a:pPr marL="0" indent="0" algn="ctr">
              <a:buNone/>
            </a:pPr>
            <a:r>
              <a:rPr lang="en-US" sz="2600" b="1" dirty="0"/>
              <a:t>Social Structure</a:t>
            </a:r>
          </a:p>
          <a:p>
            <a:pPr marL="0" indent="0" algn="ctr">
              <a:buNone/>
            </a:pPr>
            <a:r>
              <a:rPr lang="en-US" dirty="0"/>
              <a:t>Society stratifies into upper (2%, controlling 60-70% wealth), middle (53%, urban professionals), and lower/working classes (45%, rural laborers). Patriarchal norms prevail, emphasizing family obedience and elder respect, though urban nuclear families grow. Feudalism lingers in rural Sindh and Punjab, limiting mobility.</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a:bodyPr>
          <a:lstStyle/>
          <a:p>
            <a:r>
              <a:rPr lang="en-GB" b="1" dirty="0"/>
              <a:t>SOCIETY</a:t>
            </a:r>
            <a:endParaRPr lang="en-US" b="1"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pPr marL="0" indent="0" algn="ctr">
              <a:buNone/>
            </a:pPr>
            <a:r>
              <a:rPr lang="en-US" b="1" dirty="0"/>
              <a:t>Religion and Culture</a:t>
            </a:r>
          </a:p>
          <a:p>
            <a:pPr marL="0" indent="0" algn="ctr">
              <a:buNone/>
            </a:pPr>
            <a:r>
              <a:rPr lang="en-US" dirty="0"/>
              <a:t>Islam claims 96.4% (mostly Sunni Hanafi), with Hindus (2.2%), Christians (1.4%), and minorities like Ahmadis (0.07%). Urdu unites as lingua franca, but Punjabi (37%), Pashto (18%), and Sindhi (14%) prevail regionally. Customs blend Islamic egalitarianism with caste-like influences from history.</a:t>
            </a:r>
          </a:p>
          <a:p>
            <a:pPr marL="0" indent="0">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4726-8723-FB58-5496-D19413FE3365}"/>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CED7F1C8-65A7-E3C7-D897-3449587CFBBB}"/>
              </a:ext>
            </a:extLst>
          </p:cNvPr>
          <p:cNvSpPr>
            <a:spLocks noGrp="1"/>
          </p:cNvSpPr>
          <p:nvPr>
            <p:ph idx="1"/>
          </p:nvPr>
        </p:nvSpPr>
        <p:spPr/>
        <p:txBody>
          <a:bodyPr>
            <a:normAutofit/>
          </a:bodyPr>
          <a:lstStyle/>
          <a:p>
            <a:pPr marL="0" indent="0" algn="ctr">
              <a:buNone/>
            </a:pPr>
            <a:r>
              <a:rPr lang="en-US" b="1" dirty="0"/>
              <a:t>Mineral Wealth</a:t>
            </a:r>
          </a:p>
          <a:p>
            <a:pPr marL="0" indent="0" algn="ctr">
              <a:buNone/>
            </a:pPr>
            <a:r>
              <a:rPr lang="en-US" dirty="0"/>
              <a:t>Pakistan holds vast reserves of rock salt at Khewra (world's second-largest mine, 220 million tons), gypsum (Mianwali, Dera Ghazi Khan), limestone, and iron ore (Kalabagh). Balochistan leads in minerals like copper-gold (Saindak, Reko Diq), chromite, while gems abound in Khyber Pakhtunkhwa; uranium exists in Sulaiman Range and Dera Ghazi Khan.</a:t>
            </a:r>
          </a:p>
          <a:p>
            <a:pPr marL="0" indent="0" algn="ctr">
              <a:buNone/>
            </a:pPr>
            <a:endParaRPr lang="en-US" dirty="0"/>
          </a:p>
        </p:txBody>
      </p:sp>
      <p:pic>
        <p:nvPicPr>
          <p:cNvPr id="8" name="Picture 7">
            <a:extLst>
              <a:ext uri="{FF2B5EF4-FFF2-40B4-BE49-F238E27FC236}">
                <a16:creationId xmlns:a16="http://schemas.microsoft.com/office/drawing/2014/main" id="{D3907361-0567-A2C8-79F1-C6AA7BECD0C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275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ED05-9465-F176-C207-B321DC723735}"/>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23D5FCAF-C50D-0D6C-C6E3-5563CE7BCC83}"/>
              </a:ext>
            </a:extLst>
          </p:cNvPr>
          <p:cNvSpPr>
            <a:spLocks noGrp="1"/>
          </p:cNvSpPr>
          <p:nvPr>
            <p:ph idx="1"/>
          </p:nvPr>
        </p:nvSpPr>
        <p:spPr/>
        <p:txBody>
          <a:bodyPr>
            <a:normAutofit fontScale="85000" lnSpcReduction="20000"/>
          </a:bodyPr>
          <a:lstStyle/>
          <a:p>
            <a:pPr marL="0" indent="0" algn="ctr">
              <a:buNone/>
            </a:pPr>
            <a:r>
              <a:rPr lang="en-US" b="1" dirty="0"/>
              <a:t>Energy Resources</a:t>
            </a:r>
          </a:p>
          <a:p>
            <a:pPr marL="0" indent="0">
              <a:buNone/>
            </a:pPr>
            <a:r>
              <a:rPr lang="en-US" dirty="0"/>
              <a:t>Thar Desert (Sindh) contains 175 billion tones of lignite coal, among world's largest. Natural gas fields at Sui (Balochistan) and Mari (Sindh) supply much of energy needs, with oil from Potwar Plateau, Badin, and Attack; proven reserves lag consumption.</a:t>
            </a:r>
          </a:p>
          <a:p>
            <a:pPr marL="0" indent="0" algn="ctr">
              <a:buNone/>
            </a:pPr>
            <a:r>
              <a:rPr lang="en-US" b="1" dirty="0"/>
              <a:t>Agricultural Land</a:t>
            </a:r>
          </a:p>
          <a:p>
            <a:pPr marL="0" indent="0">
              <a:buNone/>
            </a:pPr>
            <a:r>
              <a:rPr lang="en-US" dirty="0"/>
              <a:t>About 27% of land (over 200,000 km²) is arable, mainly Indus Basin plains, producing wheat, rice, cotton, sugarcane—key exports. Forests cover 4.7-5%, including coniferous in north and mangroves along coast.</a:t>
            </a:r>
          </a:p>
          <a:p>
            <a:pPr marL="0" indent="0">
              <a:buNone/>
            </a:pPr>
            <a:br>
              <a:rPr lang="en-US" dirty="0"/>
            </a:br>
            <a:endParaRPr lang="en-US" dirty="0"/>
          </a:p>
        </p:txBody>
      </p:sp>
      <p:pic>
        <p:nvPicPr>
          <p:cNvPr id="4" name="Picture 3">
            <a:extLst>
              <a:ext uri="{FF2B5EF4-FFF2-40B4-BE49-F238E27FC236}">
                <a16:creationId xmlns:a16="http://schemas.microsoft.com/office/drawing/2014/main" id="{21F2471F-1C6D-2D92-CE79-036A9617E9B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14286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CCDB-E2FB-D417-01A8-FF2AEDB40CA4}"/>
              </a:ext>
            </a:extLst>
          </p:cNvPr>
          <p:cNvSpPr>
            <a:spLocks noGrp="1"/>
          </p:cNvSpPr>
          <p:nvPr>
            <p:ph type="title"/>
          </p:nvPr>
        </p:nvSpPr>
        <p:spPr/>
        <p:txBody>
          <a:bodyPr/>
          <a:lstStyle/>
          <a:p>
            <a:r>
              <a:rPr lang="en-US" b="1" dirty="0"/>
              <a:t>Natural Resources</a:t>
            </a:r>
          </a:p>
        </p:txBody>
      </p:sp>
      <p:sp>
        <p:nvSpPr>
          <p:cNvPr id="3" name="Content Placeholder 2">
            <a:extLst>
              <a:ext uri="{FF2B5EF4-FFF2-40B4-BE49-F238E27FC236}">
                <a16:creationId xmlns:a16="http://schemas.microsoft.com/office/drawing/2014/main" id="{BC1F5400-5AD7-47E4-381F-31C6266D8A62}"/>
              </a:ext>
            </a:extLst>
          </p:cNvPr>
          <p:cNvSpPr>
            <a:spLocks noGrp="1"/>
          </p:cNvSpPr>
          <p:nvPr>
            <p:ph idx="1"/>
          </p:nvPr>
        </p:nvSpPr>
        <p:spPr>
          <a:xfrm>
            <a:off x="1295401" y="2556931"/>
            <a:ext cx="9601196" cy="3589869"/>
          </a:xfrm>
        </p:spPr>
        <p:txBody>
          <a:bodyPr>
            <a:normAutofit/>
          </a:bodyPr>
          <a:lstStyle/>
          <a:p>
            <a:pPr marL="0" indent="0" algn="ctr">
              <a:buNone/>
            </a:pPr>
            <a:r>
              <a:rPr lang="en-US" b="1" dirty="0"/>
              <a:t>Water and Others</a:t>
            </a:r>
          </a:p>
          <a:p>
            <a:pPr marL="0" indent="0">
              <a:buNone/>
            </a:pPr>
            <a:r>
              <a:rPr lang="en-US" sz="2000" dirty="0"/>
              <a:t>Indus River system (2,900 km) supports irrigation and hydropower (e.g., Tarbela Dam). Fisheries thrive off 1,046 km Arabian Sea coast; human resources add value with young population.</a:t>
            </a:r>
          </a:p>
          <a:p>
            <a:endParaRPr lang="en-US" dirty="0"/>
          </a:p>
        </p:txBody>
      </p:sp>
      <p:pic>
        <p:nvPicPr>
          <p:cNvPr id="4" name="Picture 3">
            <a:extLst>
              <a:ext uri="{FF2B5EF4-FFF2-40B4-BE49-F238E27FC236}">
                <a16:creationId xmlns:a16="http://schemas.microsoft.com/office/drawing/2014/main" id="{16395970-FADA-D82E-B592-52A267CBB0A5}"/>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5" name="Table 4">
            <a:extLst>
              <a:ext uri="{FF2B5EF4-FFF2-40B4-BE49-F238E27FC236}">
                <a16:creationId xmlns:a16="http://schemas.microsoft.com/office/drawing/2014/main" id="{557572E1-8F48-D1CE-5823-CDBC4D171F3A}"/>
              </a:ext>
            </a:extLst>
          </p:cNvPr>
          <p:cNvGraphicFramePr>
            <a:graphicFrameLocks noGrp="1"/>
          </p:cNvGraphicFramePr>
          <p:nvPr>
            <p:extLst>
              <p:ext uri="{D42A27DB-BD31-4B8C-83A1-F6EECF244321}">
                <p14:modId xmlns:p14="http://schemas.microsoft.com/office/powerpoint/2010/main" val="3874855067"/>
              </p:ext>
            </p:extLst>
          </p:nvPr>
        </p:nvGraphicFramePr>
        <p:xfrm>
          <a:off x="1753299" y="4091022"/>
          <a:ext cx="8389923" cy="2055779"/>
        </p:xfrm>
        <a:graphic>
          <a:graphicData uri="http://schemas.openxmlformats.org/drawingml/2006/table">
            <a:tbl>
              <a:tblPr firstRow="1" bandRow="1">
                <a:tableStyleId>{5C22544A-7EE6-4342-B048-85BDC9FD1C3A}</a:tableStyleId>
              </a:tblPr>
              <a:tblGrid>
                <a:gridCol w="2796641">
                  <a:extLst>
                    <a:ext uri="{9D8B030D-6E8A-4147-A177-3AD203B41FA5}">
                      <a16:colId xmlns:a16="http://schemas.microsoft.com/office/drawing/2014/main" val="2848883694"/>
                    </a:ext>
                  </a:extLst>
                </a:gridCol>
                <a:gridCol w="2796641">
                  <a:extLst>
                    <a:ext uri="{9D8B030D-6E8A-4147-A177-3AD203B41FA5}">
                      <a16:colId xmlns:a16="http://schemas.microsoft.com/office/drawing/2014/main" val="2518029781"/>
                    </a:ext>
                  </a:extLst>
                </a:gridCol>
                <a:gridCol w="2796641">
                  <a:extLst>
                    <a:ext uri="{9D8B030D-6E8A-4147-A177-3AD203B41FA5}">
                      <a16:colId xmlns:a16="http://schemas.microsoft.com/office/drawing/2014/main" val="716157171"/>
                    </a:ext>
                  </a:extLst>
                </a:gridCol>
              </a:tblGrid>
              <a:tr h="397939">
                <a:tc>
                  <a:txBody>
                    <a:bodyPr/>
                    <a:lstStyle/>
                    <a:p>
                      <a:pPr algn="l" fontAlgn="b" latinLnBrk="0">
                        <a:buNone/>
                      </a:pPr>
                      <a:r>
                        <a:rPr lang="en-US" sz="1400" b="1">
                          <a:effectLst/>
                        </a:rPr>
                        <a:t>Resource Type</a:t>
                      </a:r>
                    </a:p>
                  </a:txBody>
                  <a:tcPr marL="76200" marR="76200" marT="76200" marB="76200" anchor="b"/>
                </a:tc>
                <a:tc>
                  <a:txBody>
                    <a:bodyPr/>
                    <a:lstStyle/>
                    <a:p>
                      <a:pPr algn="l" fontAlgn="b" latinLnBrk="0">
                        <a:buNone/>
                      </a:pPr>
                      <a:r>
                        <a:rPr lang="en-US" sz="1400" b="1">
                          <a:effectLst/>
                        </a:rPr>
                        <a:t>Key Locations</a:t>
                      </a:r>
                    </a:p>
                  </a:txBody>
                  <a:tcPr marL="76200" marR="76200" marT="76200" marB="76200" anchor="b"/>
                </a:tc>
                <a:tc>
                  <a:txBody>
                    <a:bodyPr/>
                    <a:lstStyle/>
                    <a:p>
                      <a:pPr algn="l" fontAlgn="b" latinLnBrk="0">
                        <a:buNone/>
                      </a:pPr>
                      <a:r>
                        <a:rPr lang="en-US" sz="1400" b="1" dirty="0">
                          <a:effectLst/>
                        </a:rPr>
                        <a:t>Reserves/Notes</a:t>
                      </a:r>
                    </a:p>
                  </a:txBody>
                  <a:tcPr marL="76200" marR="76200" marT="76200" marB="76200" anchor="b"/>
                </a:tc>
                <a:extLst>
                  <a:ext uri="{0D108BD9-81ED-4DB2-BD59-A6C34878D82A}">
                    <a16:rowId xmlns:a16="http://schemas.microsoft.com/office/drawing/2014/main" val="2145152779"/>
                  </a:ext>
                </a:extLst>
              </a:tr>
              <a:tr h="331568">
                <a:tc>
                  <a:txBody>
                    <a:bodyPr/>
                    <a:lstStyle/>
                    <a:p>
                      <a:pPr fontAlgn="base" latinLnBrk="0">
                        <a:buNone/>
                      </a:pPr>
                      <a:r>
                        <a:rPr lang="en-US" sz="1400">
                          <a:effectLst/>
                        </a:rPr>
                        <a:t>Coal</a:t>
                      </a:r>
                    </a:p>
                  </a:txBody>
                  <a:tcPr marL="76200" marR="76200" anchor="ctr"/>
                </a:tc>
                <a:tc>
                  <a:txBody>
                    <a:bodyPr/>
                    <a:lstStyle/>
                    <a:p>
                      <a:pPr fontAlgn="base" latinLnBrk="0">
                        <a:buNone/>
                      </a:pPr>
                      <a:r>
                        <a:rPr lang="en-US" sz="1400">
                          <a:effectLst/>
                        </a:rPr>
                        <a:t>Thar (Sindh)</a:t>
                      </a:r>
                    </a:p>
                  </a:txBody>
                  <a:tcPr marL="76200" marR="76200" anchor="ctr"/>
                </a:tc>
                <a:tc>
                  <a:txBody>
                    <a:bodyPr/>
                    <a:lstStyle/>
                    <a:p>
                      <a:pPr fontAlgn="base" latinLnBrk="0">
                        <a:buNone/>
                      </a:pPr>
                      <a:r>
                        <a:rPr lang="en-US" sz="1400" dirty="0">
                          <a:effectLst/>
                        </a:rPr>
                        <a:t>175B tons ​</a:t>
                      </a:r>
                    </a:p>
                  </a:txBody>
                  <a:tcPr marL="76200" marR="76200" anchor="ctr"/>
                </a:tc>
                <a:extLst>
                  <a:ext uri="{0D108BD9-81ED-4DB2-BD59-A6C34878D82A}">
                    <a16:rowId xmlns:a16="http://schemas.microsoft.com/office/drawing/2014/main" val="3823204736"/>
                  </a:ext>
                </a:extLst>
              </a:tr>
              <a:tr h="331568">
                <a:tc>
                  <a:txBody>
                    <a:bodyPr/>
                    <a:lstStyle/>
                    <a:p>
                      <a:pPr fontAlgn="base" latinLnBrk="0">
                        <a:buNone/>
                      </a:pPr>
                      <a:r>
                        <a:rPr lang="en-US" sz="1400">
                          <a:effectLst/>
                        </a:rPr>
                        <a:t>Natural Gas</a:t>
                      </a:r>
                    </a:p>
                  </a:txBody>
                  <a:tcPr marL="76200" marR="76200" anchor="ctr"/>
                </a:tc>
                <a:tc>
                  <a:txBody>
                    <a:bodyPr/>
                    <a:lstStyle/>
                    <a:p>
                      <a:pPr fontAlgn="base" latinLnBrk="0">
                        <a:buNone/>
                      </a:pPr>
                      <a:r>
                        <a:rPr lang="en-US" sz="1400">
                          <a:effectLst/>
                        </a:rPr>
                        <a:t>Sui, Mari</a:t>
                      </a:r>
                    </a:p>
                  </a:txBody>
                  <a:tcPr marL="76200" marR="76200" anchor="ctr"/>
                </a:tc>
                <a:tc>
                  <a:txBody>
                    <a:bodyPr/>
                    <a:lstStyle/>
                    <a:p>
                      <a:pPr fontAlgn="base" latinLnBrk="0">
                        <a:buNone/>
                      </a:pPr>
                      <a:r>
                        <a:rPr lang="en-US" sz="1400" dirty="0">
                          <a:effectLst/>
                        </a:rPr>
                        <a:t>Major fields ​</a:t>
                      </a:r>
                    </a:p>
                  </a:txBody>
                  <a:tcPr marL="76200" marR="76200" anchor="ctr"/>
                </a:tc>
                <a:extLst>
                  <a:ext uri="{0D108BD9-81ED-4DB2-BD59-A6C34878D82A}">
                    <a16:rowId xmlns:a16="http://schemas.microsoft.com/office/drawing/2014/main" val="1276702712"/>
                  </a:ext>
                </a:extLst>
              </a:tr>
              <a:tr h="331568">
                <a:tc>
                  <a:txBody>
                    <a:bodyPr/>
                    <a:lstStyle/>
                    <a:p>
                      <a:pPr fontAlgn="base" latinLnBrk="0">
                        <a:buNone/>
                      </a:pPr>
                      <a:r>
                        <a:rPr lang="en-US" sz="1400">
                          <a:effectLst/>
                        </a:rPr>
                        <a:t>Salt</a:t>
                      </a:r>
                    </a:p>
                  </a:txBody>
                  <a:tcPr marL="76200" marR="76200" anchor="ctr"/>
                </a:tc>
                <a:tc>
                  <a:txBody>
                    <a:bodyPr/>
                    <a:lstStyle/>
                    <a:p>
                      <a:pPr fontAlgn="base" latinLnBrk="0">
                        <a:buNone/>
                      </a:pPr>
                      <a:r>
                        <a:rPr lang="en-US" sz="1400" dirty="0">
                          <a:effectLst/>
                        </a:rPr>
                        <a:t>Khewra (Punjab)</a:t>
                      </a:r>
                    </a:p>
                  </a:txBody>
                  <a:tcPr marL="76200" marR="76200" anchor="ctr"/>
                </a:tc>
                <a:tc>
                  <a:txBody>
                    <a:bodyPr/>
                    <a:lstStyle/>
                    <a:p>
                      <a:pPr fontAlgn="base" latinLnBrk="0">
                        <a:buNone/>
                      </a:pPr>
                      <a:r>
                        <a:rPr lang="en-US" sz="1400" dirty="0">
                          <a:effectLst/>
                        </a:rPr>
                        <a:t>220M tons ​</a:t>
                      </a:r>
                    </a:p>
                  </a:txBody>
                  <a:tcPr marL="76200" marR="76200" anchor="ctr"/>
                </a:tc>
                <a:extLst>
                  <a:ext uri="{0D108BD9-81ED-4DB2-BD59-A6C34878D82A}">
                    <a16:rowId xmlns:a16="http://schemas.microsoft.com/office/drawing/2014/main" val="3330194492"/>
                  </a:ext>
                </a:extLst>
              </a:tr>
              <a:tr h="331568">
                <a:tc>
                  <a:txBody>
                    <a:bodyPr/>
                    <a:lstStyle/>
                    <a:p>
                      <a:pPr fontAlgn="base" latinLnBrk="0">
                        <a:buNone/>
                      </a:pPr>
                      <a:r>
                        <a:rPr lang="en-US" sz="1400">
                          <a:effectLst/>
                        </a:rPr>
                        <a:t>Arable Land</a:t>
                      </a:r>
                    </a:p>
                  </a:txBody>
                  <a:tcPr marL="76200" marR="76200" anchor="ctr"/>
                </a:tc>
                <a:tc>
                  <a:txBody>
                    <a:bodyPr/>
                    <a:lstStyle/>
                    <a:p>
                      <a:pPr fontAlgn="base" latinLnBrk="0">
                        <a:buNone/>
                      </a:pPr>
                      <a:r>
                        <a:rPr lang="en-US" sz="1400">
                          <a:effectLst/>
                        </a:rPr>
                        <a:t>Indus Plains</a:t>
                      </a:r>
                    </a:p>
                  </a:txBody>
                  <a:tcPr marL="76200" marR="76200" anchor="ctr"/>
                </a:tc>
                <a:tc>
                  <a:txBody>
                    <a:bodyPr/>
                    <a:lstStyle/>
                    <a:p>
                      <a:pPr fontAlgn="base" latinLnBrk="0">
                        <a:buNone/>
                      </a:pPr>
                      <a:r>
                        <a:rPr lang="en-US" sz="1400">
                          <a:effectLst/>
                        </a:rPr>
                        <a:t>27% of territory ​</a:t>
                      </a:r>
                    </a:p>
                  </a:txBody>
                  <a:tcPr marL="76200" marR="76200" anchor="ctr"/>
                </a:tc>
                <a:extLst>
                  <a:ext uri="{0D108BD9-81ED-4DB2-BD59-A6C34878D82A}">
                    <a16:rowId xmlns:a16="http://schemas.microsoft.com/office/drawing/2014/main" val="3233071975"/>
                  </a:ext>
                </a:extLst>
              </a:tr>
              <a:tr h="331568">
                <a:tc>
                  <a:txBody>
                    <a:bodyPr/>
                    <a:lstStyle/>
                    <a:p>
                      <a:pPr fontAlgn="base" latinLnBrk="0">
                        <a:buNone/>
                      </a:pPr>
                      <a:r>
                        <a:rPr lang="en-US" sz="1400">
                          <a:effectLst/>
                        </a:rPr>
                        <a:t>Copper/Gold</a:t>
                      </a:r>
                    </a:p>
                  </a:txBody>
                  <a:tcPr marL="76200" marR="76200" anchor="ctr"/>
                </a:tc>
                <a:tc>
                  <a:txBody>
                    <a:bodyPr/>
                    <a:lstStyle/>
                    <a:p>
                      <a:pPr fontAlgn="base" latinLnBrk="0">
                        <a:buNone/>
                      </a:pPr>
                      <a:r>
                        <a:rPr lang="en-US" sz="1400" dirty="0">
                          <a:effectLst/>
                        </a:rPr>
                        <a:t>Reko Diq, Saindak (Balochistan)</a:t>
                      </a:r>
                    </a:p>
                  </a:txBody>
                  <a:tcPr marL="76200" marR="76200" anchor="ctr"/>
                </a:tc>
                <a:tc>
                  <a:txBody>
                    <a:bodyPr/>
                    <a:lstStyle/>
                    <a:p>
                      <a:pPr fontAlgn="base" latinLnBrk="0">
                        <a:buNone/>
                      </a:pPr>
                      <a:r>
                        <a:rPr lang="en-US" sz="1400" dirty="0">
                          <a:effectLst/>
                        </a:rPr>
                        <a:t>Vast deposits ​</a:t>
                      </a:r>
                    </a:p>
                  </a:txBody>
                  <a:tcPr marL="76200" marR="76200" anchor="ctr"/>
                </a:tc>
                <a:extLst>
                  <a:ext uri="{0D108BD9-81ED-4DB2-BD59-A6C34878D82A}">
                    <a16:rowId xmlns:a16="http://schemas.microsoft.com/office/drawing/2014/main" val="1818266719"/>
                  </a:ext>
                </a:extLst>
              </a:tr>
            </a:tbl>
          </a:graphicData>
        </a:graphic>
      </p:graphicFrame>
    </p:spTree>
    <p:extLst>
      <p:ext uri="{BB962C8B-B14F-4D97-AF65-F5344CB8AC3E}">
        <p14:creationId xmlns:p14="http://schemas.microsoft.com/office/powerpoint/2010/main" val="416549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37A0-E456-661C-10B4-5A4D1736895F}"/>
              </a:ext>
            </a:extLst>
          </p:cNvPr>
          <p:cNvSpPr>
            <a:spLocks noGrp="1"/>
          </p:cNvSpPr>
          <p:nvPr>
            <p:ph type="title"/>
          </p:nvPr>
        </p:nvSpPr>
        <p:spPr/>
        <p:txBody>
          <a:bodyPr>
            <a:normAutofit fontScale="90000"/>
          </a:bodyPr>
          <a:lstStyle/>
          <a:p>
            <a:br>
              <a:rPr lang="en-GB" dirty="0"/>
            </a:br>
            <a:br>
              <a:rPr lang="en-GB" dirty="0"/>
            </a:br>
            <a:r>
              <a:rPr lang="en-GB" sz="4900" b="1" dirty="0"/>
              <a:t>AGRICULTURE</a:t>
            </a:r>
            <a:br>
              <a:rPr lang="en-GB" dirty="0"/>
            </a:br>
            <a:br>
              <a:rPr lang="en-GB" dirty="0"/>
            </a:br>
            <a:endParaRPr lang="en-US" dirty="0"/>
          </a:p>
        </p:txBody>
      </p:sp>
      <p:sp>
        <p:nvSpPr>
          <p:cNvPr id="3" name="Content Placeholder 2">
            <a:extLst>
              <a:ext uri="{FF2B5EF4-FFF2-40B4-BE49-F238E27FC236}">
                <a16:creationId xmlns:a16="http://schemas.microsoft.com/office/drawing/2014/main" id="{944471C2-B73F-FE91-F433-F073FB2D5A7C}"/>
              </a:ext>
            </a:extLst>
          </p:cNvPr>
          <p:cNvSpPr>
            <a:spLocks noGrp="1"/>
          </p:cNvSpPr>
          <p:nvPr>
            <p:ph idx="1"/>
          </p:nvPr>
        </p:nvSpPr>
        <p:spPr/>
        <p:txBody>
          <a:bodyPr>
            <a:normAutofit fontScale="85000" lnSpcReduction="10000"/>
          </a:bodyPr>
          <a:lstStyle/>
          <a:p>
            <a:pPr marL="0" indent="0">
              <a:buNone/>
            </a:pPr>
            <a:r>
              <a:rPr lang="en-US" dirty="0"/>
              <a:t>   Agriculture employs 37-40% of Pakistan's workforce and contributes 23% to GDP, making it the economy's backbone despite challenges like water scarcity and climate risks. The sector covers 47% of land (30.5 million hectares), with 82% irrigated via the Indus system.</a:t>
            </a:r>
          </a:p>
          <a:p>
            <a:pPr marL="0" indent="0" algn="ctr">
              <a:buNone/>
            </a:pPr>
            <a:r>
              <a:rPr lang="en-US" sz="3300" dirty="0"/>
              <a:t>Major Crops</a:t>
            </a:r>
          </a:p>
          <a:p>
            <a:pPr marL="0" indent="0">
              <a:buNone/>
            </a:pPr>
            <a:r>
              <a:rPr lang="en-US" dirty="0"/>
              <a:t>   Wheat, the staple, covers 37% of cropland with 2026 output projected high due to above-average planting and government procurement of 2.5-3 million tones. Rice (11%), cotton, sugarcane (cash crops), maize, and pulses dominate; 2026 targets over 4% growth amid lower costs. Kharif (summer: rice, cotton) and Rabi (winter: wheat) seasons structure production. Punjab's wheat fields illustrate the fertile plains central to Pakistan's grain output.</a:t>
            </a:r>
          </a:p>
          <a:p>
            <a:endParaRPr lang="en-US" dirty="0"/>
          </a:p>
        </p:txBody>
      </p:sp>
      <p:pic>
        <p:nvPicPr>
          <p:cNvPr id="4" name="Picture 3">
            <a:extLst>
              <a:ext uri="{FF2B5EF4-FFF2-40B4-BE49-F238E27FC236}">
                <a16:creationId xmlns:a16="http://schemas.microsoft.com/office/drawing/2014/main" id="{5B7ADEF8-F3C8-9DB0-A1BF-46F3557B06C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81370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1FD1-30DF-8792-D3CE-9DDC3F9CEFD6}"/>
              </a:ext>
            </a:extLst>
          </p:cNvPr>
          <p:cNvSpPr>
            <a:spLocks noGrp="1"/>
          </p:cNvSpPr>
          <p:nvPr>
            <p:ph type="title"/>
          </p:nvPr>
        </p:nvSpPr>
        <p:spPr/>
        <p:txBody>
          <a:bodyPr/>
          <a:lstStyle/>
          <a:p>
            <a:r>
              <a:rPr lang="en-GB" b="1" dirty="0"/>
              <a:t>AGRICULTURE</a:t>
            </a:r>
            <a:endParaRPr lang="en-US" b="1" dirty="0"/>
          </a:p>
        </p:txBody>
      </p:sp>
      <p:sp>
        <p:nvSpPr>
          <p:cNvPr id="3" name="Content Placeholder 2">
            <a:extLst>
              <a:ext uri="{FF2B5EF4-FFF2-40B4-BE49-F238E27FC236}">
                <a16:creationId xmlns:a16="http://schemas.microsoft.com/office/drawing/2014/main" id="{A970BB84-4AB6-8A9C-4F8C-FC1FCCA03E2F}"/>
              </a:ext>
            </a:extLst>
          </p:cNvPr>
          <p:cNvSpPr>
            <a:spLocks noGrp="1"/>
          </p:cNvSpPr>
          <p:nvPr>
            <p:ph idx="1"/>
          </p:nvPr>
        </p:nvSpPr>
        <p:spPr/>
        <p:txBody>
          <a:bodyPr>
            <a:normAutofit fontScale="92500" lnSpcReduction="20000"/>
          </a:bodyPr>
          <a:lstStyle/>
          <a:p>
            <a:pPr marL="0" indent="0" algn="ctr">
              <a:buNone/>
            </a:pPr>
            <a:r>
              <a:rPr lang="en-US" sz="3000" b="1" dirty="0"/>
              <a:t>Livestock Sector</a:t>
            </a:r>
          </a:p>
          <a:p>
            <a:pPr marL="0" indent="0">
              <a:buNone/>
            </a:pPr>
            <a:r>
              <a:rPr lang="en-US" dirty="0"/>
              <a:t>Livestock adds 62% to agriculture's value (PKR 5.5 trillion in 2023), with Pakistan as the 5th largest milk producer (67 million tones yearly). Population nears 225 million animals, boosting leather exports (USD 950 million).​</a:t>
            </a:r>
          </a:p>
          <a:p>
            <a:pPr marL="0" indent="0" algn="ctr">
              <a:buNone/>
            </a:pPr>
            <a:r>
              <a:rPr lang="en-US" sz="3000" b="1" dirty="0"/>
              <a:t>Challenges and Outlook</a:t>
            </a:r>
          </a:p>
          <a:p>
            <a:pPr marL="0" indent="0">
              <a:buNone/>
            </a:pPr>
            <a:r>
              <a:rPr lang="en-US" dirty="0"/>
              <a:t>Key issues include low yields, fertilizer overuse (160 kg/ha), floods, and irrigation cuts in 2025-26 budget. Government boosts subsidies for wheat, fertilizers, insurance, and climate funds, targeting resilience. Logistics growth supports exports (70% Agri-derived).</a:t>
            </a:r>
          </a:p>
          <a:p>
            <a:endParaRPr lang="en-US" dirty="0"/>
          </a:p>
        </p:txBody>
      </p:sp>
      <p:pic>
        <p:nvPicPr>
          <p:cNvPr id="4" name="Picture 3">
            <a:extLst>
              <a:ext uri="{FF2B5EF4-FFF2-40B4-BE49-F238E27FC236}">
                <a16:creationId xmlns:a16="http://schemas.microsoft.com/office/drawing/2014/main" id="{0CA295A0-C62F-3C0D-F93E-31657CE8287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942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94B7-9B49-98D5-0128-8A1837B7A1AF}"/>
              </a:ext>
            </a:extLst>
          </p:cNvPr>
          <p:cNvSpPr>
            <a:spLocks noGrp="1"/>
          </p:cNvSpPr>
          <p:nvPr>
            <p:ph type="title"/>
          </p:nvPr>
        </p:nvSpPr>
        <p:spPr/>
        <p:txBody>
          <a:bodyPr/>
          <a:lstStyle/>
          <a:p>
            <a:r>
              <a:rPr lang="en-GB" b="1" dirty="0"/>
              <a:t>AGRICULTURE</a:t>
            </a:r>
            <a:endParaRPr lang="en-US" b="1" dirty="0"/>
          </a:p>
        </p:txBody>
      </p:sp>
      <p:graphicFrame>
        <p:nvGraphicFramePr>
          <p:cNvPr id="5" name="Content Placeholder 4">
            <a:extLst>
              <a:ext uri="{FF2B5EF4-FFF2-40B4-BE49-F238E27FC236}">
                <a16:creationId xmlns:a16="http://schemas.microsoft.com/office/drawing/2014/main" id="{CCEBB888-21EB-0553-50C7-CDCCC9730816}"/>
              </a:ext>
            </a:extLst>
          </p:cNvPr>
          <p:cNvGraphicFramePr>
            <a:graphicFrameLocks noGrp="1"/>
          </p:cNvGraphicFramePr>
          <p:nvPr>
            <p:ph idx="1"/>
            <p:extLst>
              <p:ext uri="{D42A27DB-BD31-4B8C-83A1-F6EECF244321}">
                <p14:modId xmlns:p14="http://schemas.microsoft.com/office/powerpoint/2010/main" val="1092035102"/>
              </p:ext>
            </p:extLst>
          </p:nvPr>
        </p:nvGraphicFramePr>
        <p:xfrm>
          <a:off x="1295400" y="2557463"/>
          <a:ext cx="9601197" cy="228092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3852611156"/>
                    </a:ext>
                  </a:extLst>
                </a:gridCol>
                <a:gridCol w="3200399">
                  <a:extLst>
                    <a:ext uri="{9D8B030D-6E8A-4147-A177-3AD203B41FA5}">
                      <a16:colId xmlns:a16="http://schemas.microsoft.com/office/drawing/2014/main" val="4164493125"/>
                    </a:ext>
                  </a:extLst>
                </a:gridCol>
                <a:gridCol w="3200399">
                  <a:extLst>
                    <a:ext uri="{9D8B030D-6E8A-4147-A177-3AD203B41FA5}">
                      <a16:colId xmlns:a16="http://schemas.microsoft.com/office/drawing/2014/main" val="2797360030"/>
                    </a:ext>
                  </a:extLst>
                </a:gridCol>
              </a:tblGrid>
              <a:tr h="370840">
                <a:tc>
                  <a:txBody>
                    <a:bodyPr/>
                    <a:lstStyle/>
                    <a:p>
                      <a:pPr algn="l" fontAlgn="b" latinLnBrk="0">
                        <a:buNone/>
                      </a:pPr>
                      <a:r>
                        <a:rPr lang="en-US" b="1">
                          <a:effectLst/>
                        </a:rPr>
                        <a:t>Crop</a:t>
                      </a:r>
                    </a:p>
                  </a:txBody>
                  <a:tcPr marL="76200" marR="76200" marT="76200" marB="76200" anchor="b"/>
                </a:tc>
                <a:tc>
                  <a:txBody>
                    <a:bodyPr/>
                    <a:lstStyle/>
                    <a:p>
                      <a:pPr algn="l" fontAlgn="b" latinLnBrk="0">
                        <a:buNone/>
                      </a:pPr>
                      <a:r>
                        <a:rPr lang="en-US" b="1">
                          <a:effectLst/>
                        </a:rPr>
                        <a:t>Share of Cropland</a:t>
                      </a:r>
                    </a:p>
                  </a:txBody>
                  <a:tcPr marL="76200" marR="76200" marT="76200" marB="76200" anchor="b"/>
                </a:tc>
                <a:tc>
                  <a:txBody>
                    <a:bodyPr/>
                    <a:lstStyle/>
                    <a:p>
                      <a:pPr algn="l" fontAlgn="b" latinLnBrk="0">
                        <a:buNone/>
                      </a:pPr>
                      <a:r>
                        <a:rPr lang="en-US" b="1">
                          <a:effectLst/>
                        </a:rPr>
                        <a:t>Production Notes (recent)</a:t>
                      </a:r>
                    </a:p>
                  </a:txBody>
                  <a:tcPr marL="76200" marR="76200" marT="76200" marB="76200" anchor="b"/>
                </a:tc>
                <a:extLst>
                  <a:ext uri="{0D108BD9-81ED-4DB2-BD59-A6C34878D82A}">
                    <a16:rowId xmlns:a16="http://schemas.microsoft.com/office/drawing/2014/main" val="3456381566"/>
                  </a:ext>
                </a:extLst>
              </a:tr>
              <a:tr h="370840">
                <a:tc>
                  <a:txBody>
                    <a:bodyPr/>
                    <a:lstStyle/>
                    <a:p>
                      <a:pPr fontAlgn="base" latinLnBrk="0">
                        <a:buNone/>
                      </a:pPr>
                      <a:r>
                        <a:rPr lang="en-US">
                          <a:effectLst/>
                        </a:rPr>
                        <a:t>Wheat</a:t>
                      </a:r>
                    </a:p>
                  </a:txBody>
                  <a:tcPr marL="76200" marR="76200" anchor="ctr"/>
                </a:tc>
                <a:tc>
                  <a:txBody>
                    <a:bodyPr/>
                    <a:lstStyle/>
                    <a:p>
                      <a:pPr fontAlgn="base" latinLnBrk="0">
                        <a:buNone/>
                      </a:pPr>
                      <a:r>
                        <a:rPr lang="en-US">
                          <a:effectLst/>
                        </a:rPr>
                        <a:t>37% ​</a:t>
                      </a:r>
                    </a:p>
                  </a:txBody>
                  <a:tcPr marL="76200" marR="76200" anchor="ctr"/>
                </a:tc>
                <a:tc>
                  <a:txBody>
                    <a:bodyPr/>
                    <a:lstStyle/>
                    <a:p>
                      <a:pPr fontAlgn="base" latinLnBrk="0">
                        <a:buNone/>
                      </a:pPr>
                      <a:r>
                        <a:rPr lang="en-US" dirty="0">
                          <a:effectLst/>
                        </a:rPr>
                        <a:t>26M tons (2018); 2026 high </a:t>
                      </a:r>
                    </a:p>
                  </a:txBody>
                  <a:tcPr marL="76200" marR="76200" anchor="ctr"/>
                </a:tc>
                <a:extLst>
                  <a:ext uri="{0D108BD9-81ED-4DB2-BD59-A6C34878D82A}">
                    <a16:rowId xmlns:a16="http://schemas.microsoft.com/office/drawing/2014/main" val="3159845035"/>
                  </a:ext>
                </a:extLst>
              </a:tr>
              <a:tr h="370840">
                <a:tc>
                  <a:txBody>
                    <a:bodyPr/>
                    <a:lstStyle/>
                    <a:p>
                      <a:pPr fontAlgn="base" latinLnBrk="0">
                        <a:buNone/>
                      </a:pPr>
                      <a:r>
                        <a:rPr lang="en-US">
                          <a:effectLst/>
                        </a:rPr>
                        <a:t>Rice</a:t>
                      </a:r>
                    </a:p>
                  </a:txBody>
                  <a:tcPr marL="76200" marR="76200" anchor="ctr"/>
                </a:tc>
                <a:tc>
                  <a:txBody>
                    <a:bodyPr/>
                    <a:lstStyle/>
                    <a:p>
                      <a:pPr fontAlgn="base" latinLnBrk="0">
                        <a:buNone/>
                      </a:pPr>
                      <a:r>
                        <a:rPr lang="en-US">
                          <a:effectLst/>
                        </a:rPr>
                        <a:t>11% ​</a:t>
                      </a:r>
                    </a:p>
                  </a:txBody>
                  <a:tcPr marL="76200" marR="76200" anchor="ctr"/>
                </a:tc>
                <a:tc>
                  <a:txBody>
                    <a:bodyPr/>
                    <a:lstStyle/>
                    <a:p>
                      <a:pPr fontAlgn="base" latinLnBrk="0">
                        <a:buNone/>
                      </a:pPr>
                      <a:r>
                        <a:rPr lang="en-US">
                          <a:effectLst/>
                        </a:rPr>
                        <a:t>Major export</a:t>
                      </a:r>
                    </a:p>
                  </a:txBody>
                  <a:tcPr marL="76200" marR="76200" anchor="ctr"/>
                </a:tc>
                <a:extLst>
                  <a:ext uri="{0D108BD9-81ED-4DB2-BD59-A6C34878D82A}">
                    <a16:rowId xmlns:a16="http://schemas.microsoft.com/office/drawing/2014/main" val="3525862960"/>
                  </a:ext>
                </a:extLst>
              </a:tr>
              <a:tr h="370840">
                <a:tc>
                  <a:txBody>
                    <a:bodyPr/>
                    <a:lstStyle/>
                    <a:p>
                      <a:pPr fontAlgn="base" latinLnBrk="0">
                        <a:buNone/>
                      </a:pPr>
                      <a:r>
                        <a:rPr lang="en-US">
                          <a:effectLst/>
                        </a:rPr>
                        <a:t>Sugarcane</a:t>
                      </a:r>
                    </a:p>
                  </a:txBody>
                  <a:tcPr marL="76200" marR="76200" anchor="ctr"/>
                </a:tc>
                <a:tc>
                  <a:txBody>
                    <a:bodyPr/>
                    <a:lstStyle/>
                    <a:p>
                      <a:pPr fontAlgn="base" latinLnBrk="0">
                        <a:buNone/>
                      </a:pPr>
                      <a:r>
                        <a:rPr lang="en-US">
                          <a:effectLst/>
                        </a:rPr>
                        <a:t>Cash crop</a:t>
                      </a:r>
                    </a:p>
                  </a:txBody>
                  <a:tcPr marL="76200" marR="76200" anchor="ctr"/>
                </a:tc>
                <a:tc>
                  <a:txBody>
                    <a:bodyPr/>
                    <a:lstStyle/>
                    <a:p>
                      <a:pPr fontAlgn="base" latinLnBrk="0">
                        <a:buNone/>
                      </a:pPr>
                      <a:r>
                        <a:rPr lang="en-US">
                          <a:effectLst/>
                        </a:rPr>
                        <a:t>0.9% GDP ​</a:t>
                      </a:r>
                    </a:p>
                  </a:txBody>
                  <a:tcPr marL="76200" marR="76200" anchor="ctr"/>
                </a:tc>
                <a:extLst>
                  <a:ext uri="{0D108BD9-81ED-4DB2-BD59-A6C34878D82A}">
                    <a16:rowId xmlns:a16="http://schemas.microsoft.com/office/drawing/2014/main" val="4131361809"/>
                  </a:ext>
                </a:extLst>
              </a:tr>
              <a:tr h="370840">
                <a:tc>
                  <a:txBody>
                    <a:bodyPr/>
                    <a:lstStyle/>
                    <a:p>
                      <a:pPr fontAlgn="base" latinLnBrk="0">
                        <a:buNone/>
                      </a:pPr>
                      <a:r>
                        <a:rPr lang="en-US">
                          <a:effectLst/>
                        </a:rPr>
                        <a:t>Cotton</a:t>
                      </a:r>
                    </a:p>
                  </a:txBody>
                  <a:tcPr marL="76200" marR="76200" anchor="ctr"/>
                </a:tc>
                <a:tc>
                  <a:txBody>
                    <a:bodyPr/>
                    <a:lstStyle/>
                    <a:p>
                      <a:pPr fontAlgn="base" latinLnBrk="0">
                        <a:buNone/>
                      </a:pPr>
                      <a:r>
                        <a:rPr lang="en-US">
                          <a:effectLst/>
                        </a:rPr>
                        <a:t>Cash crop</a:t>
                      </a:r>
                    </a:p>
                  </a:txBody>
                  <a:tcPr marL="76200" marR="76200" anchor="ctr"/>
                </a:tc>
                <a:tc>
                  <a:txBody>
                    <a:bodyPr/>
                    <a:lstStyle/>
                    <a:p>
                      <a:pPr fontAlgn="base" latinLnBrk="0">
                        <a:buNone/>
                      </a:pPr>
                      <a:r>
                        <a:rPr lang="en-US">
                          <a:effectLst/>
                        </a:rPr>
                        <a:t>0.3% GDP ​</a:t>
                      </a:r>
                    </a:p>
                  </a:txBody>
                  <a:tcPr marL="76200" marR="76200" anchor="ctr"/>
                </a:tc>
                <a:extLst>
                  <a:ext uri="{0D108BD9-81ED-4DB2-BD59-A6C34878D82A}">
                    <a16:rowId xmlns:a16="http://schemas.microsoft.com/office/drawing/2014/main" val="2238784475"/>
                  </a:ext>
                </a:extLst>
              </a:tr>
              <a:tr h="370840">
                <a:tc>
                  <a:txBody>
                    <a:bodyPr/>
                    <a:lstStyle/>
                    <a:p>
                      <a:pPr fontAlgn="base" latinLnBrk="0">
                        <a:buNone/>
                      </a:pPr>
                      <a:r>
                        <a:rPr lang="en-US">
                          <a:effectLst/>
                        </a:rPr>
                        <a:t>Milk (Livestock)</a:t>
                      </a:r>
                    </a:p>
                  </a:txBody>
                  <a:tcPr marL="76200" marR="76200" anchor="ctr"/>
                </a:tc>
                <a:tc>
                  <a:txBody>
                    <a:bodyPr/>
                    <a:lstStyle/>
                    <a:p>
                      <a:pPr fontAlgn="base" latinLnBrk="0">
                        <a:buNone/>
                      </a:pPr>
                      <a:r>
                        <a:rPr lang="en-US">
                          <a:effectLst/>
                        </a:rPr>
                        <a:t>67M tonnes</a:t>
                      </a:r>
                    </a:p>
                  </a:txBody>
                  <a:tcPr marL="76200" marR="76200" anchor="ctr"/>
                </a:tc>
                <a:tc>
                  <a:txBody>
                    <a:bodyPr/>
                    <a:lstStyle/>
                    <a:p>
                      <a:pPr fontAlgn="base" latinLnBrk="0">
                        <a:buNone/>
                      </a:pPr>
                      <a:r>
                        <a:rPr lang="en-US" dirty="0">
                          <a:effectLst/>
                        </a:rPr>
                        <a:t>5th globally ​</a:t>
                      </a:r>
                    </a:p>
                  </a:txBody>
                  <a:tcPr marL="76200" marR="76200" anchor="ctr"/>
                </a:tc>
                <a:extLst>
                  <a:ext uri="{0D108BD9-81ED-4DB2-BD59-A6C34878D82A}">
                    <a16:rowId xmlns:a16="http://schemas.microsoft.com/office/drawing/2014/main" val="859265584"/>
                  </a:ext>
                </a:extLst>
              </a:tr>
            </a:tbl>
          </a:graphicData>
        </a:graphic>
      </p:graphicFrame>
      <p:pic>
        <p:nvPicPr>
          <p:cNvPr id="4" name="Picture 3">
            <a:extLst>
              <a:ext uri="{FF2B5EF4-FFF2-40B4-BE49-F238E27FC236}">
                <a16:creationId xmlns:a16="http://schemas.microsoft.com/office/drawing/2014/main" id="{5BE00B20-C31C-9051-99E4-D8FA6C3D32B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5649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6EDC-61C9-0C92-E791-34E8EF41F925}"/>
              </a:ext>
            </a:extLst>
          </p:cNvPr>
          <p:cNvSpPr>
            <a:spLocks noGrp="1"/>
          </p:cNvSpPr>
          <p:nvPr>
            <p:ph type="title"/>
          </p:nvPr>
        </p:nvSpPr>
        <p:spPr/>
        <p:txBody>
          <a:bodyPr>
            <a:normAutofit fontScale="90000"/>
          </a:bodyPr>
          <a:lstStyle/>
          <a:p>
            <a:br>
              <a:rPr lang="en-GB" dirty="0"/>
            </a:br>
            <a:r>
              <a:rPr lang="en-GB" sz="4900" b="1" dirty="0"/>
              <a:t>INDUSTRY</a:t>
            </a:r>
            <a:br>
              <a:rPr lang="en-GB" dirty="0"/>
            </a:br>
            <a:endParaRPr lang="en-US" dirty="0"/>
          </a:p>
        </p:txBody>
      </p:sp>
      <p:sp>
        <p:nvSpPr>
          <p:cNvPr id="3" name="Content Placeholder 2">
            <a:extLst>
              <a:ext uri="{FF2B5EF4-FFF2-40B4-BE49-F238E27FC236}">
                <a16:creationId xmlns:a16="http://schemas.microsoft.com/office/drawing/2014/main" id="{82F3EF7E-C5E3-3009-8506-F1E53819A2E8}"/>
              </a:ext>
            </a:extLst>
          </p:cNvPr>
          <p:cNvSpPr>
            <a:spLocks noGrp="1"/>
          </p:cNvSpPr>
          <p:nvPr>
            <p:ph idx="1"/>
          </p:nvPr>
        </p:nvSpPr>
        <p:spPr/>
        <p:txBody>
          <a:bodyPr>
            <a:normAutofit fontScale="92500" lnSpcReduction="20000"/>
          </a:bodyPr>
          <a:lstStyle/>
          <a:p>
            <a:pPr marL="0" indent="0">
              <a:buNone/>
            </a:pPr>
            <a:r>
              <a:rPr lang="en-US" dirty="0"/>
              <a:t>   Pakistan's industrial sector contributes about 20-22% to GDP and employs around 20% of the workforce, with manufacturing as its core despite energy shortages and infrastructure gaps.</a:t>
            </a:r>
          </a:p>
          <a:p>
            <a:pPr marL="0" indent="0" algn="ctr">
              <a:buNone/>
            </a:pPr>
            <a:r>
              <a:rPr lang="en-US" sz="3300" b="1" dirty="0"/>
              <a:t>Key Industries</a:t>
            </a:r>
          </a:p>
          <a:p>
            <a:pPr marL="0" indent="0">
              <a:buNone/>
            </a:pPr>
            <a:r>
              <a:rPr lang="en-US" dirty="0"/>
              <a:t>Textiles dominate, accounting for 60% of exports through cotton spinning, weaving, and garments, centered in Faisalabad and Karachi. Cement production ranks 6th globally (45 million tons yearly), fueled by construction; steel, sugar, fertilizers, and automobiles follow. Pharmaceuticals and surgical instruments (Sialkot) lead niche exports.</a:t>
            </a:r>
          </a:p>
          <a:p>
            <a:pPr marL="0" indent="0">
              <a:buNone/>
            </a:pPr>
            <a:endParaRPr lang="en-US" dirty="0"/>
          </a:p>
        </p:txBody>
      </p:sp>
      <p:pic>
        <p:nvPicPr>
          <p:cNvPr id="4" name="Picture 3">
            <a:extLst>
              <a:ext uri="{FF2B5EF4-FFF2-40B4-BE49-F238E27FC236}">
                <a16:creationId xmlns:a16="http://schemas.microsoft.com/office/drawing/2014/main" id="{A0D96283-7D89-0910-479A-C98545499BE7}"/>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12673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B55E-A18A-0C6C-D16D-AE46E6B94802}"/>
              </a:ext>
            </a:extLst>
          </p:cNvPr>
          <p:cNvSpPr>
            <a:spLocks noGrp="1"/>
          </p:cNvSpPr>
          <p:nvPr>
            <p:ph type="title"/>
          </p:nvPr>
        </p:nvSpPr>
        <p:spPr/>
        <p:txBody>
          <a:bodyPr>
            <a:normAutofit/>
          </a:bodyPr>
          <a:lstStyle/>
          <a:p>
            <a:r>
              <a:rPr lang="en-GB" b="1" dirty="0"/>
              <a:t>INDUSTRY</a:t>
            </a:r>
            <a:endParaRPr lang="en-US" b="1" dirty="0"/>
          </a:p>
        </p:txBody>
      </p:sp>
      <p:pic>
        <p:nvPicPr>
          <p:cNvPr id="4" name="Picture 3">
            <a:extLst>
              <a:ext uri="{FF2B5EF4-FFF2-40B4-BE49-F238E27FC236}">
                <a16:creationId xmlns:a16="http://schemas.microsoft.com/office/drawing/2014/main" id="{A3840326-2C30-696C-4E36-F8E70A3C4377}"/>
              </a:ext>
            </a:extLst>
          </p:cNvPr>
          <p:cNvPicPr>
            <a:picLocks noChangeAspect="1"/>
          </p:cNvPicPr>
          <p:nvPr/>
        </p:nvPicPr>
        <p:blipFill>
          <a:blip r:embed="rId2"/>
          <a:stretch>
            <a:fillRect/>
          </a:stretch>
        </p:blipFill>
        <p:spPr>
          <a:xfrm>
            <a:off x="5448226" y="499202"/>
            <a:ext cx="842838" cy="423994"/>
          </a:xfrm>
          <a:prstGeom prst="rect">
            <a:avLst/>
          </a:prstGeom>
        </p:spPr>
      </p:pic>
      <p:sp>
        <p:nvSpPr>
          <p:cNvPr id="11" name="Content Placeholder 10">
            <a:extLst>
              <a:ext uri="{FF2B5EF4-FFF2-40B4-BE49-F238E27FC236}">
                <a16:creationId xmlns:a16="http://schemas.microsoft.com/office/drawing/2014/main" id="{0C2546C8-59FB-346B-2E6B-C8208D01D801}"/>
              </a:ext>
            </a:extLst>
          </p:cNvPr>
          <p:cNvSpPr>
            <a:spLocks noGrp="1"/>
          </p:cNvSpPr>
          <p:nvPr>
            <p:ph idx="1"/>
          </p:nvPr>
        </p:nvSpPr>
        <p:spPr/>
        <p:txBody>
          <a:bodyPr/>
          <a:lstStyle/>
          <a:p>
            <a:pPr marL="0" indent="0">
              <a:buNone/>
            </a:pPr>
            <a:r>
              <a:rPr lang="en-US" sz="2000" dirty="0"/>
              <a:t>This map shows industrial distribution, with textiles in Punjab, cement in the north, and oil refineries along coasts.</a:t>
            </a:r>
          </a:p>
          <a:p>
            <a:pPr marL="0" indent="0">
              <a:buNone/>
            </a:pPr>
            <a:endParaRPr lang="en-US" dirty="0"/>
          </a:p>
        </p:txBody>
      </p:sp>
      <p:pic>
        <p:nvPicPr>
          <p:cNvPr id="13" name="Picture 12">
            <a:extLst>
              <a:ext uri="{FF2B5EF4-FFF2-40B4-BE49-F238E27FC236}">
                <a16:creationId xmlns:a16="http://schemas.microsoft.com/office/drawing/2014/main" id="{8105C3DE-8660-C808-2FE5-2EF76FB8AE11}"/>
              </a:ext>
            </a:extLst>
          </p:cNvPr>
          <p:cNvPicPr>
            <a:picLocks noChangeAspect="1"/>
          </p:cNvPicPr>
          <p:nvPr/>
        </p:nvPicPr>
        <p:blipFill>
          <a:blip r:embed="rId3"/>
          <a:stretch>
            <a:fillRect/>
          </a:stretch>
        </p:blipFill>
        <p:spPr>
          <a:xfrm>
            <a:off x="2155971" y="3221372"/>
            <a:ext cx="8028264" cy="3028427"/>
          </a:xfrm>
          <a:prstGeom prst="rect">
            <a:avLst/>
          </a:prstGeom>
        </p:spPr>
      </p:pic>
    </p:spTree>
    <p:extLst>
      <p:ext uri="{BB962C8B-B14F-4D97-AF65-F5344CB8AC3E}">
        <p14:creationId xmlns:p14="http://schemas.microsoft.com/office/powerpoint/2010/main" val="309338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698A-B5BC-DF3C-36E1-FAB90D08AB52}"/>
              </a:ext>
            </a:extLst>
          </p:cNvPr>
          <p:cNvSpPr>
            <a:spLocks noGrp="1"/>
          </p:cNvSpPr>
          <p:nvPr>
            <p:ph type="title"/>
          </p:nvPr>
        </p:nvSpPr>
        <p:spPr/>
        <p:txBody>
          <a:bodyPr>
            <a:normAutofit fontScale="90000"/>
          </a:bodyPr>
          <a:lstStyle/>
          <a:p>
            <a:br>
              <a:rPr lang="en-GB" dirty="0"/>
            </a:br>
            <a:r>
              <a:rPr lang="en-GB" sz="4900" b="1" dirty="0"/>
              <a:t>EDUCATION</a:t>
            </a:r>
            <a:br>
              <a:rPr lang="en-GB" dirty="0"/>
            </a:br>
            <a:endParaRPr lang="en-US" dirty="0"/>
          </a:p>
        </p:txBody>
      </p:sp>
      <p:sp>
        <p:nvSpPr>
          <p:cNvPr id="3" name="Content Placeholder 2">
            <a:extLst>
              <a:ext uri="{FF2B5EF4-FFF2-40B4-BE49-F238E27FC236}">
                <a16:creationId xmlns:a16="http://schemas.microsoft.com/office/drawing/2014/main" id="{4E3C11A6-B10C-E7B3-C91A-C6A1021BA163}"/>
              </a:ext>
            </a:extLst>
          </p:cNvPr>
          <p:cNvSpPr>
            <a:spLocks noGrp="1"/>
          </p:cNvSpPr>
          <p:nvPr>
            <p:ph idx="1"/>
          </p:nvPr>
        </p:nvSpPr>
        <p:spPr/>
        <p:txBody>
          <a:bodyPr>
            <a:normAutofit fontScale="92500" lnSpcReduction="20000"/>
          </a:bodyPr>
          <a:lstStyle/>
          <a:p>
            <a:pPr marL="0" indent="0">
              <a:buNone/>
            </a:pPr>
            <a:r>
              <a:rPr lang="en-US" dirty="0"/>
              <a:t>   Pakistan's education system faces significant challenges despite constitutional mandates for free and compulsory schooling. It serves millions but struggles with access, quality, and infrastructure issues.</a:t>
            </a:r>
          </a:p>
          <a:p>
            <a:pPr marL="0" indent="0" algn="ctr">
              <a:buNone/>
            </a:pPr>
            <a:r>
              <a:rPr lang="en-US" sz="3000" b="1" dirty="0"/>
              <a:t>Structure</a:t>
            </a:r>
          </a:p>
          <a:p>
            <a:pPr marL="0" indent="0">
              <a:buNone/>
            </a:pPr>
            <a:r>
              <a:rPr lang="en-US" dirty="0"/>
              <a:t>   The system spans preschool (ages 3-5), primary (grades 1-5), middle (grades 6-8), secondary (grades 9-10, ending in SSC exams), intermediate (grades 11-12, ending in HSSC), and university levels.</a:t>
            </a:r>
            <a:br>
              <a:rPr lang="en-US" dirty="0"/>
            </a:br>
            <a:r>
              <a:rPr lang="en-US" dirty="0"/>
              <a:t>   Provinces manage educational institutions, while the federal government handles curriculum, accreditation, and higher education via the Higher Education Commission.</a:t>
            </a:r>
            <a:br>
              <a:rPr lang="en-US" dirty="0"/>
            </a:br>
            <a:r>
              <a:rPr lang="en-US" dirty="0"/>
              <a:t>Streams at higher levels include science, humanities, pre-medical, and technical options.​</a:t>
            </a:r>
          </a:p>
          <a:p>
            <a:endParaRPr lang="en-US" dirty="0"/>
          </a:p>
        </p:txBody>
      </p:sp>
      <p:pic>
        <p:nvPicPr>
          <p:cNvPr id="4" name="Picture 3">
            <a:extLst>
              <a:ext uri="{FF2B5EF4-FFF2-40B4-BE49-F238E27FC236}">
                <a16:creationId xmlns:a16="http://schemas.microsoft.com/office/drawing/2014/main" id="{3924A03F-924E-C07E-D68F-9D376AC0464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9873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E9C6-D8DF-8CC6-CD2E-64BB43EF29D0}"/>
              </a:ext>
            </a:extLst>
          </p:cNvPr>
          <p:cNvSpPr>
            <a:spLocks noGrp="1"/>
          </p:cNvSpPr>
          <p:nvPr>
            <p:ph type="title"/>
          </p:nvPr>
        </p:nvSpPr>
        <p:spPr/>
        <p:txBody>
          <a:bodyPr/>
          <a:lstStyle/>
          <a:p>
            <a:r>
              <a:rPr lang="en-GB" b="1" dirty="0"/>
              <a:t>EDUCATION</a:t>
            </a:r>
            <a:endParaRPr lang="en-US" b="1" dirty="0"/>
          </a:p>
        </p:txBody>
      </p:sp>
      <p:sp>
        <p:nvSpPr>
          <p:cNvPr id="3" name="Content Placeholder 2">
            <a:extLst>
              <a:ext uri="{FF2B5EF4-FFF2-40B4-BE49-F238E27FC236}">
                <a16:creationId xmlns:a16="http://schemas.microsoft.com/office/drawing/2014/main" id="{697522DD-47FD-48B9-9490-AD74CBD7C366}"/>
              </a:ext>
            </a:extLst>
          </p:cNvPr>
          <p:cNvSpPr>
            <a:spLocks noGrp="1"/>
          </p:cNvSpPr>
          <p:nvPr>
            <p:ph idx="1"/>
          </p:nvPr>
        </p:nvSpPr>
        <p:spPr/>
        <p:txBody>
          <a:bodyPr>
            <a:normAutofit fontScale="92500" lnSpcReduction="20000"/>
          </a:bodyPr>
          <a:lstStyle/>
          <a:p>
            <a:pPr marL="0" indent="0" algn="ctr">
              <a:buNone/>
            </a:pPr>
            <a:r>
              <a:rPr lang="en-US" sz="3000" b="1" dirty="0"/>
              <a:t>Key Challenges</a:t>
            </a:r>
          </a:p>
          <a:p>
            <a:pPr marL="0" indent="0">
              <a:buNone/>
            </a:pPr>
            <a:r>
              <a:rPr lang="en-US" dirty="0"/>
              <a:t>   Literacy stands at 57%, lagging neighbors, with poor infrastructure—only 54-68% of schools have electricity, water, or latrines.</a:t>
            </a:r>
            <a:br>
              <a:rPr lang="en-US" dirty="0"/>
            </a:br>
            <a:r>
              <a:rPr lang="en-US" dirty="0"/>
              <a:t>Teacher absenteeism and quality issues persist, especially in rural areas.</a:t>
            </a:r>
            <a:br>
              <a:rPr lang="en-US" dirty="0"/>
            </a:br>
            <a:r>
              <a:rPr lang="en-US" dirty="0"/>
              <a:t>The 18th Amendment devolved control to provinces, complicating uniformity.​</a:t>
            </a:r>
          </a:p>
          <a:p>
            <a:pPr marL="0" indent="0" algn="ctr">
              <a:buNone/>
            </a:pPr>
            <a:r>
              <a:rPr lang="en-US" sz="3000" b="1" dirty="0"/>
              <a:t>Reforms</a:t>
            </a:r>
          </a:p>
          <a:p>
            <a:pPr marL="0" indent="0">
              <a:buNone/>
            </a:pPr>
            <a:r>
              <a:rPr lang="en-US" dirty="0"/>
              <a:t>   Article 25-A mandates free education for ages 5-16. Efforts like the Single National Curriculum aim for standardization by 2022 (grades 1-12).​ Boosting vocational training to 25-50% of secondary enrollment is targeted.</a:t>
            </a:r>
          </a:p>
          <a:p>
            <a:pPr marL="0" indent="0">
              <a:buNone/>
            </a:pPr>
            <a:endParaRPr lang="en-US" dirty="0"/>
          </a:p>
        </p:txBody>
      </p:sp>
      <p:pic>
        <p:nvPicPr>
          <p:cNvPr id="4" name="Picture 3">
            <a:extLst>
              <a:ext uri="{FF2B5EF4-FFF2-40B4-BE49-F238E27FC236}">
                <a16:creationId xmlns:a16="http://schemas.microsoft.com/office/drawing/2014/main" id="{67F818BA-1536-512C-3FE3-41DC7D884C2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84542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E8B5-880E-DB15-DBAD-10348E26DEF4}"/>
              </a:ext>
            </a:extLst>
          </p:cNvPr>
          <p:cNvSpPr>
            <a:spLocks noGrp="1"/>
          </p:cNvSpPr>
          <p:nvPr>
            <p:ph type="title"/>
          </p:nvPr>
        </p:nvSpPr>
        <p:spPr/>
        <p:txBody>
          <a:bodyPr>
            <a:normAutofit fontScale="90000"/>
          </a:bodyPr>
          <a:lstStyle/>
          <a:p>
            <a:br>
              <a:rPr lang="en-GB" dirty="0"/>
            </a:br>
            <a:r>
              <a:rPr lang="en-GB" sz="4900" b="1" dirty="0"/>
              <a:t>CULTURE</a:t>
            </a:r>
            <a:br>
              <a:rPr lang="en-GB" dirty="0"/>
            </a:br>
            <a:endParaRPr lang="en-US" dirty="0"/>
          </a:p>
        </p:txBody>
      </p:sp>
      <p:sp>
        <p:nvSpPr>
          <p:cNvPr id="3" name="Content Placeholder 2">
            <a:extLst>
              <a:ext uri="{FF2B5EF4-FFF2-40B4-BE49-F238E27FC236}">
                <a16:creationId xmlns:a16="http://schemas.microsoft.com/office/drawing/2014/main" id="{F22F3806-1C59-C408-9DB8-03E427D92E97}"/>
              </a:ext>
            </a:extLst>
          </p:cNvPr>
          <p:cNvSpPr>
            <a:spLocks noGrp="1"/>
          </p:cNvSpPr>
          <p:nvPr>
            <p:ph idx="1"/>
          </p:nvPr>
        </p:nvSpPr>
        <p:spPr>
          <a:xfrm>
            <a:off x="1295401" y="2424418"/>
            <a:ext cx="9601196" cy="3451450"/>
          </a:xfrm>
        </p:spPr>
        <p:txBody>
          <a:bodyPr>
            <a:normAutofit/>
          </a:bodyPr>
          <a:lstStyle/>
          <a:p>
            <a:pPr marL="0" indent="0" algn="ctr">
              <a:buNone/>
            </a:pPr>
            <a:r>
              <a:rPr lang="en-US" sz="3200" b="1" dirty="0"/>
              <a:t>Core Values</a:t>
            </a:r>
          </a:p>
          <a:p>
            <a:pPr marL="0" indent="0">
              <a:buNone/>
            </a:pPr>
            <a:r>
              <a:rPr lang="en-US" dirty="0"/>
              <a:t>   Islam governs daily life for most, emphasizing prayer, modesty, hospitality, and family ties, with extended families central to society.</a:t>
            </a:r>
            <a:br>
              <a:rPr lang="en-US" dirty="0"/>
            </a:br>
            <a:r>
              <a:rPr lang="en-US" dirty="0"/>
              <a:t>Society remains hierarchical and patriarchal, though urban youth adopt modern elements like Western dress.</a:t>
            </a:r>
            <a:br>
              <a:rPr lang="en-US" dirty="0"/>
            </a:br>
            <a:r>
              <a:rPr lang="en-US" dirty="0"/>
              <a:t>Pre-Islamic customs persist alongside religious conservatism introduced in 1979. Pakistan's culture blends Islamic traditions with diverse ethnic influences.</a:t>
            </a:r>
          </a:p>
        </p:txBody>
      </p:sp>
      <p:pic>
        <p:nvPicPr>
          <p:cNvPr id="4" name="Picture 3">
            <a:extLst>
              <a:ext uri="{FF2B5EF4-FFF2-40B4-BE49-F238E27FC236}">
                <a16:creationId xmlns:a16="http://schemas.microsoft.com/office/drawing/2014/main" id="{26277B7B-7C7E-5C24-1A81-88AD5AA6895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449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58D-1C81-2EC6-34D9-CA7948EBCE88}"/>
              </a:ext>
            </a:extLst>
          </p:cNvPr>
          <p:cNvSpPr>
            <a:spLocks noGrp="1"/>
          </p:cNvSpPr>
          <p:nvPr>
            <p:ph type="title"/>
          </p:nvPr>
        </p:nvSpPr>
        <p:spPr/>
        <p:txBody>
          <a:bodyPr/>
          <a:lstStyle/>
          <a:p>
            <a:r>
              <a:rPr lang="en-GB" b="1" dirty="0"/>
              <a:t>CULTURE</a:t>
            </a:r>
            <a:endParaRPr lang="en-US" b="1" dirty="0"/>
          </a:p>
        </p:txBody>
      </p:sp>
      <p:sp>
        <p:nvSpPr>
          <p:cNvPr id="3" name="Content Placeholder 2">
            <a:extLst>
              <a:ext uri="{FF2B5EF4-FFF2-40B4-BE49-F238E27FC236}">
                <a16:creationId xmlns:a16="http://schemas.microsoft.com/office/drawing/2014/main" id="{307F4FE4-567C-F1C2-5085-5961E81A9891}"/>
              </a:ext>
            </a:extLst>
          </p:cNvPr>
          <p:cNvSpPr>
            <a:spLocks noGrp="1"/>
          </p:cNvSpPr>
          <p:nvPr>
            <p:ph idx="1"/>
          </p:nvPr>
        </p:nvSpPr>
        <p:spPr/>
        <p:txBody>
          <a:bodyPr/>
          <a:lstStyle/>
          <a:p>
            <a:pPr marL="0" indent="0" algn="ctr">
              <a:buNone/>
            </a:pPr>
            <a:r>
              <a:rPr lang="en-US" sz="3200" b="1" dirty="0"/>
              <a:t>Dress and Cuisine</a:t>
            </a:r>
          </a:p>
          <a:p>
            <a:pPr marL="0" indent="0">
              <a:buNone/>
            </a:pPr>
            <a:r>
              <a:rPr lang="en-US" dirty="0"/>
              <a:t>    Shalwar kameez is the national attire, colorful for women and plainer for men, varying by region.</a:t>
            </a:r>
            <a:br>
              <a:rPr lang="en-US" dirty="0"/>
            </a:br>
            <a:r>
              <a:rPr lang="en-US" dirty="0"/>
              <a:t>    Cuisine features spicy dishes like biryani, nihari, kebabs, and breads (naan, roti), with regional specialties using cumin and turmeric.</a:t>
            </a:r>
          </a:p>
          <a:p>
            <a:pPr marL="0" indent="0">
              <a:buNone/>
            </a:pPr>
            <a:r>
              <a:rPr lang="en-US" dirty="0"/>
              <a:t>    Schoolgirls in traditional shalwar kameez highlight everyday cultural dress in Pakistan.</a:t>
            </a:r>
          </a:p>
          <a:p>
            <a:endParaRPr lang="en-US" dirty="0"/>
          </a:p>
        </p:txBody>
      </p:sp>
    </p:spTree>
    <p:extLst>
      <p:ext uri="{BB962C8B-B14F-4D97-AF65-F5344CB8AC3E}">
        <p14:creationId xmlns:p14="http://schemas.microsoft.com/office/powerpoint/2010/main" val="386409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290-1E01-754A-2668-2EF725EBC77C}"/>
              </a:ext>
            </a:extLst>
          </p:cNvPr>
          <p:cNvSpPr>
            <a:spLocks noGrp="1"/>
          </p:cNvSpPr>
          <p:nvPr>
            <p:ph type="title"/>
          </p:nvPr>
        </p:nvSpPr>
        <p:spPr/>
        <p:txBody>
          <a:bodyPr/>
          <a:lstStyle/>
          <a:p>
            <a:r>
              <a:rPr lang="en-GB" b="1" dirty="0"/>
              <a:t>CULTURE</a:t>
            </a:r>
            <a:endParaRPr lang="en-US" b="1" dirty="0"/>
          </a:p>
        </p:txBody>
      </p:sp>
      <p:sp>
        <p:nvSpPr>
          <p:cNvPr id="3" name="Content Placeholder 2">
            <a:extLst>
              <a:ext uri="{FF2B5EF4-FFF2-40B4-BE49-F238E27FC236}">
                <a16:creationId xmlns:a16="http://schemas.microsoft.com/office/drawing/2014/main" id="{9813B429-2A50-216D-2E12-9A3369675589}"/>
              </a:ext>
            </a:extLst>
          </p:cNvPr>
          <p:cNvSpPr>
            <a:spLocks noGrp="1"/>
          </p:cNvSpPr>
          <p:nvPr>
            <p:ph idx="1"/>
          </p:nvPr>
        </p:nvSpPr>
        <p:spPr/>
        <p:txBody>
          <a:bodyPr>
            <a:normAutofit fontScale="92500" lnSpcReduction="20000"/>
          </a:bodyPr>
          <a:lstStyle/>
          <a:p>
            <a:pPr marL="0" indent="0" algn="ctr">
              <a:buNone/>
            </a:pPr>
            <a:r>
              <a:rPr lang="en-US" sz="3000" b="1" dirty="0"/>
              <a:t>Festivals and Arts</a:t>
            </a:r>
          </a:p>
          <a:p>
            <a:pPr marL="0" indent="0">
              <a:buNone/>
            </a:pPr>
            <a:r>
              <a:rPr lang="en-US" dirty="0"/>
              <a:t>   Major events include Eid al-Fitr, Eid al-Adha, and regional celebrations like Basant or harvest festivals with music and dance.</a:t>
            </a:r>
            <a:br>
              <a:rPr lang="en-US" dirty="0"/>
            </a:br>
            <a:r>
              <a:rPr lang="en-US" dirty="0"/>
              <a:t>Folk arts encompass truck art, calligraphy, crafts, sitar music, and dances; sports like cricket unite the nation.​</a:t>
            </a:r>
          </a:p>
          <a:p>
            <a:pPr marL="0" indent="0" algn="ctr">
              <a:buNone/>
            </a:pPr>
            <a:r>
              <a:rPr lang="en-US" sz="3000" b="1" dirty="0"/>
              <a:t>Weddings and Customs</a:t>
            </a:r>
          </a:p>
          <a:p>
            <a:pPr marL="0" indent="0">
              <a:buNone/>
            </a:pPr>
            <a:r>
              <a:rPr lang="en-US" dirty="0"/>
              <a:t>  Multi-day weddings feature mehndi, baraat, nikah, and valima, showcasing community and extravagance.​</a:t>
            </a:r>
            <a:br>
              <a:rPr lang="en-US" dirty="0"/>
            </a:br>
            <a:r>
              <a:rPr lang="en-US" dirty="0"/>
              <a:t>Hospitality demands offering tea or meals to guests, reflecting strong social bonds.​</a:t>
            </a:r>
          </a:p>
          <a:p>
            <a:endParaRPr lang="en-US" dirty="0"/>
          </a:p>
        </p:txBody>
      </p:sp>
    </p:spTree>
    <p:extLst>
      <p:ext uri="{BB962C8B-B14F-4D97-AF65-F5344CB8AC3E}">
        <p14:creationId xmlns:p14="http://schemas.microsoft.com/office/powerpoint/2010/main" val="421901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a:bodyPr>
          <a:lstStyle/>
          <a:p>
            <a:r>
              <a:rPr lang="en-US" sz="2000" b="1" u="sng" dirty="0"/>
              <a:t>Instructor: Khalid Makhdoom</a:t>
            </a:r>
          </a:p>
          <a:p>
            <a:r>
              <a:rPr lang="en-US" sz="2000" b="1" u="sng" dirty="0"/>
              <a:t>Program: BS(MLT)  </a:t>
            </a:r>
          </a:p>
          <a:p>
            <a:r>
              <a:rPr lang="en-US" sz="2000" b="1" u="sng" dirty="0"/>
              <a:t> Course code : PST-321</a:t>
            </a:r>
          </a:p>
          <a:p>
            <a:r>
              <a:rPr lang="en-US" sz="2000" b="1" u="sng" dirty="0"/>
              <a:t> 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LAND AND PEOPLE OF PAKISTAN</a:t>
            </a: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AutoShape 2">
            <a:extLst>
              <a:ext uri="{FF2B5EF4-FFF2-40B4-BE49-F238E27FC236}">
                <a16:creationId xmlns:a16="http://schemas.microsoft.com/office/drawing/2014/main" id="{06BE8D96-CC8A-D34D-B00D-1A641714BCA3}"/>
              </a:ext>
            </a:extLst>
          </p:cNvPr>
          <p:cNvSpPr>
            <a:spLocks noGrp="1" noChangeAspect="1" noChangeArrowheads="1"/>
          </p:cNvSpPr>
          <p:nvPr>
            <p:ph idx="1"/>
          </p:nvPr>
        </p:nvSpPr>
        <p:spPr bwMode="auto">
          <a:xfrm>
            <a:off x="1295400" y="2568575"/>
            <a:ext cx="9601200" cy="3649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a:t>Geography</a:t>
            </a:r>
          </a:p>
          <a:p>
            <a:r>
              <a:rPr lang="en-GB" dirty="0"/>
              <a:t>Society</a:t>
            </a:r>
          </a:p>
          <a:p>
            <a:r>
              <a:rPr lang="en-GB" dirty="0"/>
              <a:t>Natural Resources</a:t>
            </a:r>
          </a:p>
          <a:p>
            <a:r>
              <a:rPr lang="en-GB" dirty="0"/>
              <a:t>Agriculture</a:t>
            </a:r>
          </a:p>
          <a:p>
            <a:r>
              <a:rPr lang="en-GB" dirty="0"/>
              <a:t>Industry</a:t>
            </a:r>
          </a:p>
          <a:p>
            <a:r>
              <a:rPr lang="en-GB" dirty="0"/>
              <a:t>Education</a:t>
            </a:r>
          </a:p>
          <a:p>
            <a:r>
              <a:rPr lang="en-GB" dirty="0"/>
              <a:t>Culture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p:txBody>
          <a:bodyPr>
            <a:normAutofit/>
          </a:bodyPr>
          <a:lstStyle/>
          <a:p>
            <a:pPr marL="0" indent="0" algn="ctr">
              <a:buNone/>
            </a:pPr>
            <a:r>
              <a:rPr lang="en-US" dirty="0"/>
              <a:t>Population Overview</a:t>
            </a:r>
          </a:p>
          <a:p>
            <a:pPr marL="0" indent="0" algn="ctr">
              <a:buNone/>
            </a:pPr>
            <a:r>
              <a:rPr lang="en-US" dirty="0"/>
              <a:t>Pakistan's population reached an estimated 258 million on March 11, 2026, with projections hitting 259.3 million by mid-year. The country experiences rapid growth, with urban areas housing around 38-40% of residents, driven by cities like Karachi and Lahore. Density stands at over 320 people per square kilometer of land, rising steadily.</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b="1" dirty="0"/>
          </a:p>
        </p:txBody>
      </p:sp>
      <p:sp>
        <p:nvSpPr>
          <p:cNvPr id="3" name="Content Placeholder 2"/>
          <p:cNvSpPr>
            <a:spLocks noGrp="1"/>
          </p:cNvSpPr>
          <p:nvPr>
            <p:ph idx="1"/>
          </p:nvPr>
        </p:nvSpPr>
        <p:spPr/>
        <p:txBody>
          <a:bodyPr>
            <a:noAutofit/>
          </a:bodyPr>
          <a:lstStyle/>
          <a:p>
            <a:pPr marL="0" indent="0" algn="ctr">
              <a:buNone/>
            </a:pPr>
            <a:r>
              <a:rPr lang="en-US" b="1" dirty="0"/>
              <a:t>Ethnic Composition</a:t>
            </a:r>
          </a:p>
          <a:p>
            <a:pPr marL="0" indent="0">
              <a:buNone/>
            </a:pPr>
            <a:r>
              <a:rPr lang="en-US" dirty="0"/>
              <a:t>Punjabis form the largest group at 44.7%, followed by Pashtuns (15.4%), Sindhis (14.1%), Saraikis (8.4%), Muhajirs (7.6%), and Balochis (3.6%). Smaller groups make up the rest, reflecting diverse linguistic and cultural regions.</a:t>
            </a:r>
          </a:p>
          <a:p>
            <a:pPr marL="0" indent="0" algn="ctr">
              <a:buNone/>
            </a:pPr>
            <a:r>
              <a:rPr lang="en-US" b="1" dirty="0"/>
              <a:t>Land Characteristics</a:t>
            </a:r>
          </a:p>
          <a:p>
            <a:pPr marL="0" indent="0" algn="ctr">
              <a:buNone/>
            </a:pPr>
            <a:r>
              <a:rPr lang="en-US" dirty="0"/>
              <a:t>Pakistan ranks 33rd globally in total area, with 297,638 square miles of land (about 771,000 km²). Around 46.7% is agricultural land, forests cover 4.7-5.4%, and much of the remainder includes deserts, mountains, and urban zones.</a:t>
            </a:r>
          </a:p>
          <a:p>
            <a:pPr marL="0" indent="0">
              <a:buNone/>
            </a:pPr>
            <a:br>
              <a:rPr lang="en-US" dirty="0"/>
            </a:br>
            <a:endParaRPr lang="en-US" dirty="0"/>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a:xfrm>
            <a:off x="755008" y="2344935"/>
            <a:ext cx="10637241" cy="4203911"/>
          </a:xfrm>
        </p:spPr>
        <p:txBody>
          <a:bodyPr/>
          <a:lstStyle/>
          <a:p>
            <a:pPr marL="0" indent="0" algn="ctr">
              <a:buNone/>
            </a:pPr>
            <a:r>
              <a:rPr lang="en-US" b="1" dirty="0"/>
              <a:t>Population Distribution</a:t>
            </a:r>
          </a:p>
          <a:p>
            <a:pPr marL="0" indent="0">
              <a:buNone/>
            </a:pPr>
            <a:r>
              <a:rPr lang="en-US" dirty="0"/>
              <a:t>Punjab holds over half the population at about 128 million, Sindh around 56 million, while Balochistan remains sparsely populated despite its vast size. Fertility centers along the Indus River basin support dense settlement in fertile plains. </a:t>
            </a: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graphicFrame>
        <p:nvGraphicFramePr>
          <p:cNvPr id="7" name="Table 6">
            <a:extLst>
              <a:ext uri="{FF2B5EF4-FFF2-40B4-BE49-F238E27FC236}">
                <a16:creationId xmlns:a16="http://schemas.microsoft.com/office/drawing/2014/main" id="{835D70F5-4EAC-CECC-710F-8AE32FCDF406}"/>
              </a:ext>
            </a:extLst>
          </p:cNvPr>
          <p:cNvGraphicFramePr>
            <a:graphicFrameLocks noGrp="1"/>
          </p:cNvGraphicFramePr>
          <p:nvPr>
            <p:extLst>
              <p:ext uri="{D42A27DB-BD31-4B8C-83A1-F6EECF244321}">
                <p14:modId xmlns:p14="http://schemas.microsoft.com/office/powerpoint/2010/main" val="1742693081"/>
              </p:ext>
            </p:extLst>
          </p:nvPr>
        </p:nvGraphicFramePr>
        <p:xfrm>
          <a:off x="620785" y="4055182"/>
          <a:ext cx="10930856" cy="2194560"/>
        </p:xfrm>
        <a:graphic>
          <a:graphicData uri="http://schemas.openxmlformats.org/drawingml/2006/table">
            <a:tbl>
              <a:tblPr firstRow="1" bandRow="1">
                <a:tableStyleId>{5C22544A-7EE6-4342-B048-85BDC9FD1C3A}</a:tableStyleId>
              </a:tblPr>
              <a:tblGrid>
                <a:gridCol w="5465428">
                  <a:extLst>
                    <a:ext uri="{9D8B030D-6E8A-4147-A177-3AD203B41FA5}">
                      <a16:colId xmlns:a16="http://schemas.microsoft.com/office/drawing/2014/main" val="4254847601"/>
                    </a:ext>
                  </a:extLst>
                </a:gridCol>
                <a:gridCol w="5465428">
                  <a:extLst>
                    <a:ext uri="{9D8B030D-6E8A-4147-A177-3AD203B41FA5}">
                      <a16:colId xmlns:a16="http://schemas.microsoft.com/office/drawing/2014/main" val="584721814"/>
                    </a:ext>
                  </a:extLst>
                </a:gridCol>
              </a:tblGrid>
              <a:tr h="327981">
                <a:tc>
                  <a:txBody>
                    <a:bodyPr/>
                    <a:lstStyle/>
                    <a:p>
                      <a:pPr algn="ctr"/>
                      <a:r>
                        <a:rPr lang="en-US" sz="1800" b="1" i="0" kern="1200" dirty="0">
                          <a:solidFill>
                            <a:schemeClr val="lt1"/>
                          </a:solidFill>
                          <a:effectLst/>
                          <a:latin typeface="+mn-lt"/>
                          <a:ea typeface="+mn-ea"/>
                          <a:cs typeface="+mn-cs"/>
                        </a:rPr>
                        <a:t>Metric</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kern="1200" dirty="0">
                          <a:solidFill>
                            <a:schemeClr val="lt1"/>
                          </a:solidFill>
                          <a:effectLst/>
                          <a:latin typeface="+mn-lt"/>
                          <a:ea typeface="+mn-ea"/>
                          <a:cs typeface="+mn-cs"/>
                        </a:rPr>
                        <a:t>Value (approx.)</a:t>
                      </a:r>
                      <a:endParaRPr lang="en-US" dirty="0"/>
                    </a:p>
                  </a:txBody>
                  <a:tcPr/>
                </a:tc>
                <a:extLst>
                  <a:ext uri="{0D108BD9-81ED-4DB2-BD59-A6C34878D82A}">
                    <a16:rowId xmlns:a16="http://schemas.microsoft.com/office/drawing/2014/main" val="3787973699"/>
                  </a:ext>
                </a:extLst>
              </a:tr>
              <a:tr h="327981">
                <a:tc>
                  <a:txBody>
                    <a:bodyPr/>
                    <a:lstStyle/>
                    <a:p>
                      <a:pPr algn="ctr" fontAlgn="base" latinLnBrk="0">
                        <a:buNone/>
                      </a:pPr>
                      <a:r>
                        <a:rPr lang="en-US" dirty="0">
                          <a:effectLst/>
                        </a:rPr>
                        <a:t>Population (Mar 2026)</a:t>
                      </a:r>
                    </a:p>
                  </a:txBody>
                  <a:tcPr marL="76200" marR="76200" anchor="ctr"/>
                </a:tc>
                <a:tc>
                  <a:txBody>
                    <a:bodyPr/>
                    <a:lstStyle/>
                    <a:p>
                      <a:pPr algn="ctr" fontAlgn="base" latinLnBrk="0">
                        <a:buNone/>
                      </a:pPr>
                      <a:r>
                        <a:rPr lang="en-US">
                          <a:effectLst/>
                        </a:rPr>
                        <a:t>258 million</a:t>
                      </a:r>
                    </a:p>
                  </a:txBody>
                  <a:tcPr marL="76200" marR="76200" anchor="ctr"/>
                </a:tc>
                <a:extLst>
                  <a:ext uri="{0D108BD9-81ED-4DB2-BD59-A6C34878D82A}">
                    <a16:rowId xmlns:a16="http://schemas.microsoft.com/office/drawing/2014/main" val="4089857127"/>
                  </a:ext>
                </a:extLst>
              </a:tr>
              <a:tr h="327981">
                <a:tc>
                  <a:txBody>
                    <a:bodyPr/>
                    <a:lstStyle/>
                    <a:p>
                      <a:pPr algn="ctr" fontAlgn="base" latinLnBrk="0">
                        <a:buNone/>
                      </a:pPr>
                      <a:r>
                        <a:rPr lang="en-US" dirty="0">
                          <a:effectLst/>
                        </a:rPr>
                        <a:t>Land Area</a:t>
                      </a:r>
                    </a:p>
                  </a:txBody>
                  <a:tcPr marL="76200" marR="76200" anchor="ctr"/>
                </a:tc>
                <a:tc>
                  <a:txBody>
                    <a:bodyPr/>
                    <a:lstStyle/>
                    <a:p>
                      <a:pPr algn="ctr" fontAlgn="base" latinLnBrk="0">
                        <a:buNone/>
                      </a:pPr>
                      <a:r>
                        <a:rPr lang="en-US" dirty="0">
                          <a:effectLst/>
                        </a:rPr>
                        <a:t>771,000 km² (excluded water)</a:t>
                      </a:r>
                    </a:p>
                  </a:txBody>
                  <a:tcPr marL="76200" marR="76200" anchor="ctr"/>
                </a:tc>
                <a:extLst>
                  <a:ext uri="{0D108BD9-81ED-4DB2-BD59-A6C34878D82A}">
                    <a16:rowId xmlns:a16="http://schemas.microsoft.com/office/drawing/2014/main" val="3058110405"/>
                  </a:ext>
                </a:extLst>
              </a:tr>
              <a:tr h="327981">
                <a:tc>
                  <a:txBody>
                    <a:bodyPr/>
                    <a:lstStyle/>
                    <a:p>
                      <a:pPr algn="ctr" fontAlgn="base" latinLnBrk="0">
                        <a:buNone/>
                      </a:pPr>
                      <a:r>
                        <a:rPr lang="en-US" dirty="0">
                          <a:effectLst/>
                        </a:rPr>
                        <a:t>Density (2023)</a:t>
                      </a:r>
                    </a:p>
                  </a:txBody>
                  <a:tcPr marL="76200" marR="76200" anchor="ctr"/>
                </a:tc>
                <a:tc>
                  <a:txBody>
                    <a:bodyPr/>
                    <a:lstStyle/>
                    <a:p>
                      <a:pPr algn="ctr" fontAlgn="base" latinLnBrk="0">
                        <a:buNone/>
                      </a:pPr>
                      <a:r>
                        <a:rPr lang="en-US">
                          <a:effectLst/>
                        </a:rPr>
                        <a:t>321 people/km²</a:t>
                      </a:r>
                    </a:p>
                  </a:txBody>
                  <a:tcPr marL="76200" marR="76200" anchor="ctr"/>
                </a:tc>
                <a:extLst>
                  <a:ext uri="{0D108BD9-81ED-4DB2-BD59-A6C34878D82A}">
                    <a16:rowId xmlns:a16="http://schemas.microsoft.com/office/drawing/2014/main" val="2219827355"/>
                  </a:ext>
                </a:extLst>
              </a:tr>
              <a:tr h="327981">
                <a:tc>
                  <a:txBody>
                    <a:bodyPr/>
                    <a:lstStyle/>
                    <a:p>
                      <a:pPr algn="ctr" fontAlgn="base" latinLnBrk="0">
                        <a:buNone/>
                      </a:pPr>
                      <a:r>
                        <a:rPr lang="en-US" dirty="0">
                          <a:effectLst/>
                        </a:rPr>
                        <a:t>Urban Population</a:t>
                      </a:r>
                    </a:p>
                  </a:txBody>
                  <a:tcPr marL="76200" marR="76200" anchor="ctr"/>
                </a:tc>
                <a:tc>
                  <a:txBody>
                    <a:bodyPr/>
                    <a:lstStyle/>
                    <a:p>
                      <a:pPr algn="ctr" fontAlgn="base" latinLnBrk="0">
                        <a:buNone/>
                      </a:pPr>
                      <a:r>
                        <a:rPr lang="en-US">
                          <a:effectLst/>
                        </a:rPr>
                        <a:t>38-40%</a:t>
                      </a:r>
                    </a:p>
                  </a:txBody>
                  <a:tcPr marL="76200" marR="76200" anchor="ctr"/>
                </a:tc>
                <a:extLst>
                  <a:ext uri="{0D108BD9-81ED-4DB2-BD59-A6C34878D82A}">
                    <a16:rowId xmlns:a16="http://schemas.microsoft.com/office/drawing/2014/main" val="2756025237"/>
                  </a:ext>
                </a:extLst>
              </a:tr>
              <a:tr h="327981">
                <a:tc>
                  <a:txBody>
                    <a:bodyPr/>
                    <a:lstStyle/>
                    <a:p>
                      <a:pPr algn="ctr" fontAlgn="base" latinLnBrk="0">
                        <a:buNone/>
                      </a:pPr>
                      <a:r>
                        <a:rPr lang="en-US" dirty="0">
                          <a:effectLst/>
                        </a:rPr>
                        <a:t>Agricultural Land</a:t>
                      </a:r>
                    </a:p>
                  </a:txBody>
                  <a:tcPr marL="76200" marR="76200" anchor="ctr"/>
                </a:tc>
                <a:tc>
                  <a:txBody>
                    <a:bodyPr/>
                    <a:lstStyle/>
                    <a:p>
                      <a:pPr algn="ctr" fontAlgn="base" latinLnBrk="0">
                        <a:buNone/>
                      </a:pPr>
                      <a:r>
                        <a:rPr lang="en-US" dirty="0">
                          <a:effectLst/>
                        </a:rPr>
                        <a:t>46.7% of territory</a:t>
                      </a:r>
                    </a:p>
                  </a:txBody>
                  <a:tcPr marL="76200" marR="76200" anchor="ctr"/>
                </a:tc>
                <a:extLst>
                  <a:ext uri="{0D108BD9-81ED-4DB2-BD59-A6C34878D82A}">
                    <a16:rowId xmlns:a16="http://schemas.microsoft.com/office/drawing/2014/main" val="105703115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GEOGRAPHY</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algn="ctr"/>
            <a:r>
              <a:rPr lang="en-US" dirty="0"/>
              <a:t>Pakistan features diverse geography spanning mountains, plains, plateaus, and deserts across its 796,096 square kilometers.</a:t>
            </a:r>
          </a:p>
          <a:p>
            <a:pPr marL="0" indent="0" algn="ctr">
              <a:buNone/>
            </a:pPr>
            <a:r>
              <a:rPr lang="en-US" b="1" dirty="0"/>
              <a:t>Major Regions</a:t>
            </a:r>
          </a:p>
          <a:p>
            <a:pPr marL="0" indent="0" algn="ctr">
              <a:buNone/>
            </a:pPr>
            <a:r>
              <a:rPr lang="en-US" dirty="0"/>
              <a:t>Pakistan divides into three primary zones: northern highlands with Karakoram, Hindukush, and Himalayas; the fertile Indus River plain covering Punjab and Sindh; and the arid Balochistan Plateau. The northern mountains host K2, the world's second-highest peak at 8,611 meters. Western ranges like Sulaiman and Kirthar frame the south, while the Thar Desert lies east.​</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GEOGRAPHY</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a:bodyPr>
          <a:lstStyle/>
          <a:p>
            <a:pPr marL="0" indent="0" algn="ctr">
              <a:buNone/>
            </a:pPr>
            <a:r>
              <a:rPr lang="en-US" b="1" dirty="0"/>
              <a:t>Key Rivers and Coastline</a:t>
            </a:r>
          </a:p>
          <a:p>
            <a:pPr marL="0" indent="0" algn="ctr">
              <a:buNone/>
            </a:pPr>
            <a:r>
              <a:rPr lang="en-US" dirty="0"/>
              <a:t>The Indus River, spanning 2,900 km, forms a vital alluvial plain for agriculture, fed by tributaries like Jhelum and Chenab. Pakistan's 1,046-km Arabian Sea coast includes the Indus Delta and Makran range. These waterways support dense populations along fertile basins.</a:t>
            </a: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433</TotalTime>
  <Words>1910</Words>
  <Application>Microsoft Office PowerPoint</Application>
  <PresentationFormat>Widescreen</PresentationFormat>
  <Paragraphs>163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Book Antiqua</vt:lpstr>
      <vt:lpstr>Garamond</vt:lpstr>
      <vt:lpstr>Organic</vt:lpstr>
      <vt:lpstr>بسم اللہ الرحمٰن الرحیم</vt:lpstr>
      <vt:lpstr>PowerPoint Presentation</vt:lpstr>
      <vt:lpstr>PAKISTAN STUDIES </vt:lpstr>
      <vt:lpstr>LAND AND PEOPLE OF PAKISTAN</vt:lpstr>
      <vt:lpstr>GEOGRAPHY</vt:lpstr>
      <vt:lpstr>GEOGRAPHY</vt:lpstr>
      <vt:lpstr>GEOGRAPHY</vt:lpstr>
      <vt:lpstr>GEOGRAPHY</vt:lpstr>
      <vt:lpstr>GEOGRAPHY</vt:lpstr>
      <vt:lpstr>GEOGRAPHY</vt:lpstr>
      <vt:lpstr>GEOGRAPHY</vt:lpstr>
      <vt:lpstr>SOCIETY</vt:lpstr>
      <vt:lpstr>SOCIETY</vt:lpstr>
      <vt:lpstr>SOCIETY</vt:lpstr>
      <vt:lpstr>NATURAL RESOURCES</vt:lpstr>
      <vt:lpstr>NATURAL RESOURCES</vt:lpstr>
      <vt:lpstr>Natural Resources</vt:lpstr>
      <vt:lpstr>  AGRICULTURE  </vt:lpstr>
      <vt:lpstr>AGRICULTURE</vt:lpstr>
      <vt:lpstr>AGRICULTURE</vt:lpstr>
      <vt:lpstr> INDUSTRY </vt:lpstr>
      <vt:lpstr>INDUSTRY</vt:lpstr>
      <vt:lpstr> EDUCATION </vt:lpstr>
      <vt:lpstr>EDUCATION</vt:lpstr>
      <vt:lpstr> CULTURE </vt:lpstr>
      <vt:lpstr>CULTURE</vt:lpstr>
      <vt:lpstr>CULTURE</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2026-03-16T12:02:43Z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