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72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861625"/>
          </a:xfrm>
        </p:spPr>
        <p:txBody>
          <a:bodyPr/>
          <a:lstStyle/>
          <a:p>
            <a:r>
              <a:rPr lang="en-US" b="1" dirty="0"/>
              <a:t>Ultrastructure of a Bacterial Cell</a:t>
            </a:r>
            <a:endParaRPr lang="x-non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252606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Presented by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Uswa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Fazal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600" dirty="0" err="1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8600" dirty="0">
                <a:latin typeface="Times New Roman" pitchFamily="18" charset="0"/>
                <a:cs typeface="Times New Roman" pitchFamily="18" charset="0"/>
              </a:rPr>
              <a:t> part(1)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Genetic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DNA and Plasmids: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addition to main DNA, bacteria contain circular DNA called plasmids.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Antibiotic Resistance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Plasmids can carry genes that confer resistance to antibiotics, posing challenges in treatment.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Ultrastructure of a Bacterial Cell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67" y="2557463"/>
            <a:ext cx="8906006" cy="33178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19" y="533016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Reproduction in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Overview of Bacterial Reproduction: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 of Reproduction: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 of producing offspring from parent organisms.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Bacterial Reproduction Methods: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Bacteria primarily reproduce asexually, but can also engage in sexual reproduction.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Asexual Reproduction in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produce genetically identical offspring.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Quick and efficient since no mate is required.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Single-Celled Entities  - Bacteria are unicellular and lack membrane-bound organelles, enabling rapid replication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1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:)</a:t>
            </a:r>
          </a:p>
          <a:p>
            <a:pPr marL="0" indent="0" algn="ctr">
              <a:buNone/>
            </a:pPr>
            <a:r>
              <a:rPr lang="en-US" sz="5500" b="1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Ultrastructure of a Bacterial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Bacteria.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Bacteria have a straightforward structure.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Single-Celled Organisms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Composed of one cell, lacking a nucleus and organelles.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Classified as prokaryotic organisms due to the absence of a defined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Versatility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Survival in Harsh Conditions: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Capable of living in extreme environments.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Extremophiles: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Organisms that thrive under extreme conditions.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Extremophiles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Thermophiles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Heat-loving bacteria that thrive in high-temperature environments.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Acidophiles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Bacteria that flourish in acidic environments, often found in highly acidic waters.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Alkaliphile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s: Bacteria that thrive in alkaline (basic) conditions, found in soda lakes or alkaline soils.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Unique Adaptations of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Osmophiles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Thrive in environments with high solute concentrations, such as sugar-rich solutions.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Barophiles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Adapted to live under high pressure, typically found in deep-sea environments.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Cryophiles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 Prefer cold temperatures and thrive in icy habitats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59194"/>
          </a:xfrm>
        </p:spPr>
        <p:txBody>
          <a:bodyPr/>
          <a:lstStyle/>
          <a:p>
            <a:r>
              <a:rPr lang="en-US" b="1" dirty="0"/>
              <a:t>Versatility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                                 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dministrator\Downloads\Screenshot 2025-09-27 0754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9" y="2614025"/>
            <a:ext cx="5285983" cy="35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19" y="5079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Protective 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Peptidoglycan Structure: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Unique structural component of bacterial cell walls, vital for their shape and protection.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Defining Feature: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cell wall's composition is critical for distinguishing bacteria from other microorganisms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External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Locomotion Organs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Some bacteria possess flagella or pili, which aid in movement.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Pili can serve as appendages for movement or attachment to surfaces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Cellular Characteristics: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Lack of Organelles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Bacteria do not contain membrane-bound organelles, unlike eukaryotic cells.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Sites for protein synthesis, essential for bacterial function and growth.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7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313</TotalTime>
  <Words>396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Ultrastructure of a Bacterial Cell</vt:lpstr>
      <vt:lpstr>Ultrastructure of a Bacterial Cell</vt:lpstr>
      <vt:lpstr>Versatility of Bacteria</vt:lpstr>
      <vt:lpstr>Types of Extremophiles</vt:lpstr>
      <vt:lpstr>Unique Adaptations of Bacteria</vt:lpstr>
      <vt:lpstr>Versatility of Bacteria</vt:lpstr>
      <vt:lpstr>Protective Cell Wall</vt:lpstr>
      <vt:lpstr>External Structures</vt:lpstr>
      <vt:lpstr>Cellular Characteristics:</vt:lpstr>
      <vt:lpstr>Genetic Material</vt:lpstr>
      <vt:lpstr>Ultrastructure of a Bacterial Cell</vt:lpstr>
      <vt:lpstr>Reproduction in Bacteria</vt:lpstr>
      <vt:lpstr>Asexual Reproduction in Bacteria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28</cp:revision>
  <dcterms:created xsi:type="dcterms:W3CDTF">2025-09-15T17:01:40Z</dcterms:created>
  <dcterms:modified xsi:type="dcterms:W3CDTF">2025-09-27T03:02:29Z</dcterms:modified>
</cp:coreProperties>
</file>