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56" r:id="rId4"/>
    <p:sldId id="258" r:id="rId5"/>
    <p:sldId id="259" r:id="rId6"/>
    <p:sldId id="260" r:id="rId7"/>
    <p:sldId id="261" r:id="rId8"/>
    <p:sldId id="262" r:id="rId9"/>
    <p:sldId id="277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Makhdoom" userId="51cc0cc03b02bac5" providerId="LiveId" clId="{3BAF0525-3969-4EA5-9CE8-9E993610D441}"/>
    <pc:docChg chg="custSel delSld modSld">
      <pc:chgData name="Abdullah Makhdoom" userId="51cc0cc03b02bac5" providerId="LiveId" clId="{3BAF0525-3969-4EA5-9CE8-9E993610D441}" dt="2026-04-19T05:34:07.243" v="204" actId="20577"/>
      <pc:docMkLst>
        <pc:docMk/>
      </pc:docMkLst>
      <pc:sldChg chg="modSp mod">
        <pc:chgData name="Abdullah Makhdoom" userId="51cc0cc03b02bac5" providerId="LiveId" clId="{3BAF0525-3969-4EA5-9CE8-9E993610D441}" dt="2026-04-19T05:34:07.243" v="204" actId="20577"/>
        <pc:sldMkLst>
          <pc:docMk/>
          <pc:sldMk cId="0" sldId="256"/>
        </pc:sldMkLst>
        <pc:spChg chg="mod">
          <ac:chgData name="Abdullah Makhdoom" userId="51cc0cc03b02bac5" providerId="LiveId" clId="{3BAF0525-3969-4EA5-9CE8-9E993610D441}" dt="2026-04-19T05:34:07.243" v="204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b="1" dirty="0">
                <a:sym typeface="+mn-ea"/>
              </a:rPr>
              <a:t>بسم اللہ الرحمٰن الرحیم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DF51F-AF76-9E92-72BF-EFE433770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154" y="914401"/>
            <a:ext cx="7332617" cy="513805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B5E4-8176-AC52-F759-36C22314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b="11773"/>
          <a:stretch>
            <a:fillRect/>
          </a:stretch>
        </p:blipFill>
        <p:spPr>
          <a:xfrm>
            <a:off x="4093210" y="1382395"/>
            <a:ext cx="4004945" cy="40208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95" y="1871345"/>
            <a:ext cx="10096500" cy="1515745"/>
          </a:xfrm>
        </p:spPr>
        <p:txBody>
          <a:bodyPr/>
          <a:lstStyle/>
          <a:p>
            <a:r>
              <a:rPr lang="en-US" b="1" dirty="0">
                <a:latin typeface="Book Antiqua" panose="02040602050305030304" pitchFamily="18" charset="0"/>
                <a:sym typeface="+mn-ea"/>
              </a:rPr>
              <a:t>PAKISTAN STUDIES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470911"/>
            <a:ext cx="6815669" cy="210257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/>
              <a:t>Instructor: Khalid Makhdoom </a:t>
            </a:r>
          </a:p>
          <a:p>
            <a:r>
              <a:rPr lang="en-US" sz="2000" b="1" u="sng" dirty="0"/>
              <a:t> </a:t>
            </a:r>
          </a:p>
          <a:p>
            <a:r>
              <a:rPr lang="en-US" sz="2000" b="1" u="sng" dirty="0"/>
              <a:t>Course code : PST-321</a:t>
            </a:r>
          </a:p>
          <a:p>
            <a:r>
              <a:rPr lang="en-US" sz="2000" b="1" u="sng" dirty="0"/>
              <a:t> </a:t>
            </a:r>
          </a:p>
          <a:p>
            <a:r>
              <a:rPr lang="en-US" sz="2000" b="1" u="sng" dirty="0"/>
              <a:t>Credit </a:t>
            </a:r>
            <a:r>
              <a:rPr lang="en-US" sz="2000" b="1" u="sng"/>
              <a:t>hours :02</a:t>
            </a:r>
            <a:endParaRPr lang="en-US" sz="2000" b="1" u="sng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POLITICAL HISTORY OF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69029"/>
            <a:ext cx="9601196" cy="36488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000" b="1" dirty="0"/>
              <a:t>Formative Phase</a:t>
            </a:r>
          </a:p>
          <a:p>
            <a:pPr marL="0" indent="0">
              <a:buNone/>
            </a:pPr>
            <a:endParaRPr lang="en-US" sz="3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000" b="1" dirty="0"/>
              <a:t>Military Interventions And Democratic Transitions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FORMATIVE PHASE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 The formative phase of Pakistan refers to the period from 1947 to 1958, characterized by nation-building amid partition chaos, refugee crises, and constitutional delays.</a:t>
            </a:r>
          </a:p>
          <a:p>
            <a:pPr marL="0" indent="0" algn="ctr">
              <a:buNone/>
            </a:pPr>
            <a:r>
              <a:rPr lang="en-US" sz="2600" b="1" dirty="0"/>
              <a:t>Partition Challenges</a:t>
            </a:r>
          </a:p>
          <a:p>
            <a:pPr marL="0" indent="0">
              <a:buNone/>
            </a:pPr>
            <a:r>
              <a:rPr lang="en-US" dirty="0"/>
              <a:t>Massive migrations and violence displaced millions, straining resources while disputes like Kashmir and water sharing with India emerged immediately. Muhammad Ali Jinnah's death in 1948 left a leadership vacuum, complicating governance.</a:t>
            </a:r>
          </a:p>
          <a:p>
            <a:pPr marL="0" indent="0">
              <a:buNone/>
            </a:pPr>
            <a:br>
              <a:rPr lang="en-US" dirty="0"/>
            </a:b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FORMATIVE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44935"/>
            <a:ext cx="9601196" cy="40138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Constitutional Efforts</a:t>
            </a:r>
          </a:p>
          <a:p>
            <a:pPr marL="0" indent="0">
              <a:buNone/>
            </a:pPr>
            <a:r>
              <a:rPr lang="en-US" sz="2000" dirty="0"/>
              <a:t>The Constituent Assembly, formed in 1947, struggled with debates on Islam's role and federalism; the 1949 Objectives Resolution blended Islamic principles with democracy. Delays led to dissolution in 1954, but a second assembly produced the 1956 Constitution, declaring Pakistan an Islamic Republic with a parliamentary system.</a:t>
            </a:r>
          </a:p>
          <a:p>
            <a:pPr marL="0" indent="0" algn="ctr">
              <a:buNone/>
            </a:pPr>
            <a:r>
              <a:rPr lang="en-US" sz="2800" b="1" dirty="0"/>
              <a:t>Political Instability</a:t>
            </a:r>
          </a:p>
          <a:p>
            <a:pPr marL="0" indent="0">
              <a:buNone/>
            </a:pPr>
            <a:r>
              <a:rPr lang="en-US" sz="2000" dirty="0"/>
              <a:t>Frequent prime ministerial changes (Liaquat Ali Khan assassinated in 1951) and East-West Pakistan tensions over representation fueled instability. The "One Unit" scheme in 1955 merged West Pakistan provinces to balance East Pakistan. Ayub Khan's 1958 martial law ended this phase.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MILITARY INTERVENTIONS AND DEMOCRATIC TRANSITIONS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9919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Pakistan has experienced multiple military interventions since 1947, often due to political instability, leading to periods of martial law interspersed with democratic transitions.</a:t>
            </a:r>
          </a:p>
          <a:p>
            <a:pPr marL="0" indent="0" algn="ctr">
              <a:buNone/>
            </a:pPr>
            <a:r>
              <a:rPr lang="en-US" b="1" dirty="0"/>
              <a:t>Major Coups</a:t>
            </a:r>
          </a:p>
          <a:p>
            <a:pPr marL="0" indent="0">
              <a:buNone/>
            </a:pPr>
            <a:r>
              <a:rPr lang="en-US" dirty="0"/>
              <a:t>   Ayub Khan's 1958 coup ended civilian rule, imposing martial law and a new constitution in 1962. Yahya Khan took power in 1969 after Ayub's resignation, overseeing the 1970 elections but leading to Bangladesh's secession in 1971. Zia-ul-Haq's 1977 coup ousted Zulfikar Ali Bhutto, ruling until 1988 with Islamization policies. Pervez Musharraf's 1999 coup removed Nawaz Sharif, lasting until 2008.</a:t>
            </a:r>
          </a:p>
          <a:p>
            <a:pPr marL="0" indent="0" algn="r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64985" y="483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MILITARY INTERVENTIONS AND DEMOCRATIC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61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Democratic Transitions</a:t>
            </a:r>
          </a:p>
          <a:p>
            <a:pPr marL="0" indent="0">
              <a:buNone/>
            </a:pPr>
            <a:r>
              <a:rPr lang="en-US" sz="2000" dirty="0"/>
              <a:t>   Post-Zia, elections in 1988 brought Benazir Bhutto to power, followed by Sharif in 1990, but both were dismissed amid corruption charges. Musharraf resigned in 2008 amid impeachment, enabling elections and PPP-led government under Yousaf Raza Gillani. Smooth transitions occurred in 2013 (PPP to PML-N) and 2018 (PML-N to PTI), marking progress despite military influence.</a:t>
            </a:r>
          </a:p>
          <a:p>
            <a:pPr marL="0" indent="0" algn="ctr">
              <a:buNone/>
            </a:pPr>
            <a:r>
              <a:rPr lang="en-US" b="1" dirty="0"/>
              <a:t>Patterns and Impacts</a:t>
            </a:r>
          </a:p>
          <a:p>
            <a:pPr marL="0" indent="0">
              <a:buNone/>
            </a:pPr>
            <a:r>
              <a:rPr lang="en-US" sz="2000" dirty="0"/>
              <a:t>  Weak institutions, leadership vacuums, and civil-military tensions triggered interventions. Transitions have strengthened judiciary and media, but military remains influential, with no successful coup since 1999.</a:t>
            </a:r>
          </a:p>
          <a:p>
            <a:br>
              <a:rPr lang="en-US" sz="2000" dirty="0"/>
            </a:b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F5C7-EDF6-41C5-A20C-85ACE136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65344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1BC85-F5FE-F167-0BDB-1FC7CD4A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6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424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Garamond</vt:lpstr>
      <vt:lpstr>Wingdings</vt:lpstr>
      <vt:lpstr>Organic</vt:lpstr>
      <vt:lpstr>بسم اللہ الرحمٰن الرحیم</vt:lpstr>
      <vt:lpstr>PowerPoint Presentation</vt:lpstr>
      <vt:lpstr>PAKISTAN STUDIES </vt:lpstr>
      <vt:lpstr>POLITICAL HISTORY OF PAKISTAN</vt:lpstr>
      <vt:lpstr> FORMATIVE PHASE </vt:lpstr>
      <vt:lpstr>FORMATIVE PHASE</vt:lpstr>
      <vt:lpstr> MILITARY INTERVENTIONS AND DEMOCRATIC TRANSITIONS </vt:lpstr>
      <vt:lpstr>MILITARY INTERVENTIONS AND DEMOCRATIC TRANSITIONS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</dc:title>
  <dc:creator>Moorche</dc:creator>
  <cp:lastModifiedBy>Abdullah Makhdoom</cp:lastModifiedBy>
  <cp:revision>16</cp:revision>
  <dcterms:created xsi:type="dcterms:W3CDTF">2025-11-19T16:25:00Z</dcterms:created>
  <dcterms:modified xsi:type="dcterms:W3CDTF">2026-04-19T05:34:09Z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23B5E242847F424F9089F886C16DBFDB_13</vt:lpwstr>
  </property>
  <property fmtid="{D5CDD505-2E9C-101B-9397-08002B2CF9AE}" pid="3" name="KSOProductBuildVer">
    <vt:lpwstr>1033-12.2.0.23155</vt:lpwstr>
  </property>
</Properties>
</file>