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56" r:id="rId4"/>
    <p:sldId id="258" r:id="rId5"/>
    <p:sldId id="259" r:id="rId6"/>
    <p:sldId id="260" r:id="rId7"/>
    <p:sldId id="261" r:id="rId8"/>
    <p:sldId id="262" r:id="rId9"/>
    <p:sldId id="269" r:id="rId10"/>
    <p:sldId id="27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b="1" dirty="0">
                <a:latin typeface="Book Antiqua" panose="02040602050305030304" pitchFamily="18" charset="0"/>
                <a:sym typeface="+mn-ea"/>
              </a:rPr>
              <a:t>PAKISTAN STUDIES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2"/>
            <a:ext cx="6815669" cy="1923210"/>
          </a:xfrm>
        </p:spPr>
        <p:txBody>
          <a:bodyPr>
            <a:normAutofit/>
          </a:bodyPr>
          <a:lstStyle/>
          <a:p>
            <a:endParaRPr lang="en-US" sz="2000" b="1" u="sng"/>
          </a:p>
          <a:p>
            <a:r>
              <a:rPr lang="en-US" sz="2000" b="1" u="sng"/>
              <a:t>Instructor</a:t>
            </a:r>
            <a:r>
              <a:rPr lang="en-US" sz="2000" b="1" u="sng" dirty="0"/>
              <a:t>: Khalid Makhdoom </a:t>
            </a:r>
          </a:p>
          <a:p>
            <a:r>
              <a:rPr lang="en-US" sz="2000" b="1" u="sng" dirty="0"/>
              <a:t> Course code : ICP-321</a:t>
            </a:r>
          </a:p>
          <a:p>
            <a:r>
              <a:rPr lang="en-US" sz="2000" b="1" u="sng" dirty="0"/>
              <a:t> Credit hours :02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INTRODUCTION TO THE IDEOLOGY OF PAKISTAN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029"/>
            <a:ext cx="9601196" cy="3648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Contributions of women and students in the freedom movement for separate homeland for Muslims of British India </a:t>
            </a:r>
          </a:p>
          <a:p>
            <a:pPr marL="0" indent="0" algn="ctr">
              <a:buNone/>
            </a:pP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u="sng" dirty="0"/>
            </a:br>
            <a:r>
              <a:rPr lang="en-US" b="1" u="sng" dirty="0"/>
              <a:t>CONTRIBUTION OF WOMEN IN THE PAKISTAN MOVEMENT</a:t>
            </a:r>
            <a:br>
              <a:rPr lang="en-US" b="1" u="sng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1. Political Mobilization and Public Engagement</a:t>
            </a:r>
          </a:p>
          <a:p>
            <a:r>
              <a:rPr lang="en-US" dirty="0"/>
              <a:t>Fatima Jinnah played a central role—supporting Quaid-e-Azam, organizing women politically, and becoming a symbol of female leadership.</a:t>
            </a:r>
          </a:p>
          <a:p>
            <a:r>
              <a:rPr lang="en-US" dirty="0"/>
              <a:t>Women attended public meetings and rallies at a time when it was socially discouraged. Their presence strengthened Muslim League’s grassroots support.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2. Organization &amp; Mobilization</a:t>
            </a:r>
          </a:p>
          <a:p>
            <a:r>
              <a:rPr lang="en-US" dirty="0"/>
              <a:t>Women formed committees under the All-India Muslim League, especially during the 1937–1947 period.</a:t>
            </a:r>
          </a:p>
          <a:p>
            <a:r>
              <a:rPr lang="en-US" dirty="0"/>
              <a:t>Leaders like Begum Shaista Ikramullah, Begum </a:t>
            </a:r>
            <a:r>
              <a:rPr lang="en-US" dirty="0" err="1"/>
              <a:t>Ra’ana</a:t>
            </a:r>
            <a:r>
              <a:rPr lang="en-US" dirty="0"/>
              <a:t> Liaquat Ali Khan, Begum Jahanara Shahnawaz mobilized women in urban centers (Lahore, Delhi, Lucknow).</a:t>
            </a:r>
          </a:p>
          <a:p>
            <a:pPr marL="0" lvl="0" indent="0" algn="ctr">
              <a:buNone/>
            </a:pP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CONTRIBUTION OF WOMEN IN THE PAKISTAN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178" y="2407640"/>
            <a:ext cx="10461071" cy="3867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3. Awareness &amp; Propaganda</a:t>
            </a:r>
          </a:p>
          <a:p>
            <a:r>
              <a:rPr lang="en-US" sz="1600" dirty="0"/>
              <a:t>Women spread political awareness inside households and neighborhoods through: </a:t>
            </a:r>
          </a:p>
          <a:p>
            <a:r>
              <a:rPr lang="en-US" sz="1600" dirty="0"/>
              <a:t>Door-to-door campaigns </a:t>
            </a:r>
          </a:p>
          <a:p>
            <a:r>
              <a:rPr lang="en-US" sz="1600" dirty="0"/>
              <a:t>Distributing pamphlets</a:t>
            </a:r>
          </a:p>
          <a:p>
            <a:r>
              <a:rPr lang="en-US" sz="1600" dirty="0"/>
              <a:t>Educating other women on why Muslims needed separate political safeguards</a:t>
            </a:r>
          </a:p>
          <a:p>
            <a:r>
              <a:rPr lang="en-US" sz="1600" dirty="0"/>
              <a:t>This created a wider mass base for the demand of Pakistan.</a:t>
            </a:r>
          </a:p>
          <a:p>
            <a:pPr marL="0" indent="0">
              <a:buNone/>
            </a:pPr>
            <a:r>
              <a:rPr lang="en-US" sz="1600" b="1" dirty="0"/>
              <a:t>4. Social Welfare &amp; Relief Work</a:t>
            </a:r>
          </a:p>
          <a:p>
            <a:r>
              <a:rPr lang="en-US" sz="1600" dirty="0"/>
              <a:t>Women organized welfare groups such as APWA (All Pakistan Women’s Association—later formalized after independence). </a:t>
            </a:r>
          </a:p>
          <a:p>
            <a:r>
              <a:rPr lang="en-US" sz="1600" dirty="0"/>
              <a:t>Their involvement in relief activities during riots and migration strengthened communal solidarity and trust in the Muslim League.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CONTRIBUTION OF STUDENTS IN THE PAKISTAN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8447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1. Backbone of Street-Level Political Activism </a:t>
            </a:r>
          </a:p>
          <a:p>
            <a:r>
              <a:rPr lang="en-US" sz="1800" dirty="0"/>
              <a:t>Students were often the most energetic and visible supporters of Pakistan. </a:t>
            </a:r>
          </a:p>
          <a:p>
            <a:r>
              <a:rPr lang="en-US" sz="1800" dirty="0"/>
              <a:t>They held demonstrations, organized Pakistan Day events, and countered anti-Pakistan propaganda from Congress and left-wing student groups.</a:t>
            </a:r>
          </a:p>
          <a:p>
            <a:pPr marL="0" indent="0">
              <a:buNone/>
            </a:pPr>
            <a:r>
              <a:rPr lang="en-US" sz="1800" b="1" dirty="0"/>
              <a:t>2. Formation of Student Organizations</a:t>
            </a:r>
          </a:p>
          <a:p>
            <a:r>
              <a:rPr lang="en-US" sz="1800" dirty="0"/>
              <a:t>The All-India Muslim Students Federation (AIMSF) became a powerful mobilizing force after 1937.</a:t>
            </a:r>
          </a:p>
          <a:p>
            <a:r>
              <a:rPr lang="en-US" sz="1800" dirty="0"/>
              <a:t>Students visited towns and villages, expanding political outreach where Muslim League presence was weak.</a:t>
            </a:r>
          </a:p>
          <a:p>
            <a:pPr marL="0" indent="0" algn="r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CONTRIBUTION OF STUDENTS IN THE PAKISTAN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622" y="2457974"/>
            <a:ext cx="10452683" cy="38086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3. Support During Key Elections </a:t>
            </a:r>
          </a:p>
          <a:p>
            <a:r>
              <a:rPr lang="en-US" sz="1800" dirty="0"/>
              <a:t>During the 1945–46 elections, students acted as:</a:t>
            </a:r>
          </a:p>
          <a:p>
            <a:r>
              <a:rPr lang="en-US" sz="1800" dirty="0"/>
              <a:t>canvassers </a:t>
            </a:r>
          </a:p>
          <a:p>
            <a:r>
              <a:rPr lang="en-US" sz="1800" dirty="0"/>
              <a:t>volunteers</a:t>
            </a:r>
          </a:p>
          <a:p>
            <a:r>
              <a:rPr lang="en-US" sz="1800" dirty="0"/>
              <a:t>polling agents</a:t>
            </a:r>
          </a:p>
          <a:p>
            <a:r>
              <a:rPr lang="en-US" sz="1800" dirty="0"/>
              <a:t>Their work significantly helped the Muslim League win the Muslim vote, which strengthened the demand for a separate homeland.</a:t>
            </a:r>
          </a:p>
          <a:p>
            <a:pPr marL="0" indent="0" algn="ctr">
              <a:buNone/>
            </a:pPr>
            <a:endParaRPr lang="en-US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CONTRIBUTION OF STUDENTS IN THE PAKISTAN MOVEMENT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60873-44FE-290B-EAE7-4DA8D0A0F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96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300" b="1" dirty="0"/>
              <a:t>4. Intellectual Contribution </a:t>
            </a:r>
          </a:p>
          <a:p>
            <a:r>
              <a:rPr lang="en-US" sz="2300" dirty="0"/>
              <a:t>Students in Aligarh Muslim University (AMU) played a critical ideological role: </a:t>
            </a:r>
          </a:p>
          <a:p>
            <a:r>
              <a:rPr lang="en-US" sz="2300" dirty="0"/>
              <a:t>Debates, writings, and pamphlets from AMU helped shape the narrative that Muslims were a distinct political “nation.”</a:t>
            </a:r>
          </a:p>
          <a:p>
            <a:r>
              <a:rPr lang="en-US" sz="2300" dirty="0"/>
              <a:t>AMU became known as the arsenal of the Pakistan Movement due to student activism and scholarly support. </a:t>
            </a:r>
          </a:p>
          <a:p>
            <a:pPr marL="0" indent="0">
              <a:buNone/>
            </a:pPr>
            <a:r>
              <a:rPr lang="en-US" sz="2300" b="1" dirty="0"/>
              <a:t>5. Defense and Safety During Communal Riots</a:t>
            </a:r>
          </a:p>
          <a:p>
            <a:r>
              <a:rPr lang="en-US" sz="2300" dirty="0"/>
              <a:t>Student groups protected Muslim neighborhoods, organized relief camps, and helped migrants. </a:t>
            </a:r>
          </a:p>
          <a:p>
            <a:r>
              <a:rPr lang="en-US" sz="2300" dirty="0"/>
              <a:t>Their efforts built unity and confidence among ordinary Muslims.</a:t>
            </a:r>
          </a:p>
          <a:p>
            <a:pPr marL="0" indent="0" algn="ctr">
              <a:buNone/>
            </a:pPr>
            <a:endParaRPr lang="en-US" sz="2600" b="1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128</TotalTime>
  <Words>472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PAKISTAN STUDIES </vt:lpstr>
      <vt:lpstr>INTRODUCTION TO THE IDEOLOGY OF PAKISTAN</vt:lpstr>
      <vt:lpstr> CONTRIBUTION OF WOMEN IN THE PAKISTAN MOVEMENT </vt:lpstr>
      <vt:lpstr>CONTRIBUTION OF WOMEN IN THE PAKISTAN MOVEMENT</vt:lpstr>
      <vt:lpstr>CONTRIBUTION OF STUDENTS IN THE PAKISTAN MOVEMENT</vt:lpstr>
      <vt:lpstr>CONTRIBUTION OF STUDENTS IN THE PAKISTAN MOVEMENT</vt:lpstr>
      <vt:lpstr>CONTRIBUTION OF STUDENTS IN THE PAKISTAN MOVEMENT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28</cp:revision>
  <dcterms:created xsi:type="dcterms:W3CDTF">2025-11-19T16:25:00Z</dcterms:created>
  <dcterms:modified xsi:type="dcterms:W3CDTF">2026-04-07T08:29:13Z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