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0" r:id="rId2"/>
    <p:sldId id="271" r:id="rId3"/>
    <p:sldId id="256" r:id="rId4"/>
    <p:sldId id="258" r:id="rId5"/>
    <p:sldId id="259" r:id="rId6"/>
    <p:sldId id="260" r:id="rId7"/>
    <p:sldId id="261" r:id="rId8"/>
    <p:sldId id="278" r:id="rId9"/>
    <p:sldId id="262" r:id="rId10"/>
    <p:sldId id="279" r:id="rId11"/>
    <p:sldId id="269" r:id="rId12"/>
    <p:sldId id="264" r:id="rId13"/>
    <p:sldId id="272" r:id="rId14"/>
    <p:sldId id="280" r:id="rId15"/>
    <p:sldId id="273" r:id="rId16"/>
    <p:sldId id="274" r:id="rId17"/>
    <p:sldId id="275" r:id="rId18"/>
    <p:sldId id="277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76" d="100"/>
          <a:sy n="76" d="100"/>
        </p:scale>
        <p:origin x="6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ullah Makhdoom" userId="51cc0cc03b02bac5" providerId="LiveId" clId="{3BAF0525-3969-4EA5-9CE8-9E993610D441}"/>
    <pc:docChg chg="undo custSel addSld modSld">
      <pc:chgData name="Abdullah Makhdoom" userId="51cc0cc03b02bac5" providerId="LiveId" clId="{3BAF0525-3969-4EA5-9CE8-9E993610D441}" dt="2026-03-31T15:02:45.195" v="314" actId="27636"/>
      <pc:docMkLst>
        <pc:docMk/>
      </pc:docMkLst>
      <pc:sldChg chg="modSp mod">
        <pc:chgData name="Abdullah Makhdoom" userId="51cc0cc03b02bac5" providerId="LiveId" clId="{3BAF0525-3969-4EA5-9CE8-9E993610D441}" dt="2026-03-31T14:39:20.412" v="77" actId="14100"/>
        <pc:sldMkLst>
          <pc:docMk/>
          <pc:sldMk cId="0" sldId="256"/>
        </pc:sldMkLst>
        <pc:spChg chg="mod">
          <ac:chgData name="Abdullah Makhdoom" userId="51cc0cc03b02bac5" providerId="LiveId" clId="{3BAF0525-3969-4EA5-9CE8-9E993610D441}" dt="2026-03-31T14:39:20.412" v="77" actId="14100"/>
          <ac:spMkLst>
            <pc:docMk/>
            <pc:sldMk cId="0" sldId="256"/>
            <ac:spMk id="2" creationId="{00000000-0000-0000-0000-000000000000}"/>
          </ac:spMkLst>
        </pc:spChg>
        <pc:spChg chg="mod">
          <ac:chgData name="Abdullah Makhdoom" userId="51cc0cc03b02bac5" providerId="LiveId" clId="{3BAF0525-3969-4EA5-9CE8-9E993610D441}" dt="2026-03-31T14:37:45.896" v="1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Abdullah Makhdoom" userId="51cc0cc03b02bac5" providerId="LiveId" clId="{3BAF0525-3969-4EA5-9CE8-9E993610D441}" dt="2026-03-31T14:49:32.646" v="160" actId="27636"/>
        <pc:sldMkLst>
          <pc:docMk/>
          <pc:sldMk cId="0" sldId="258"/>
        </pc:sldMkLst>
        <pc:spChg chg="mod">
          <ac:chgData name="Abdullah Makhdoom" userId="51cc0cc03b02bac5" providerId="LiveId" clId="{3BAF0525-3969-4EA5-9CE8-9E993610D441}" dt="2026-03-31T14:42:18.372" v="96" actId="14100"/>
          <ac:spMkLst>
            <pc:docMk/>
            <pc:sldMk cId="0" sldId="258"/>
            <ac:spMk id="2" creationId="{00000000-0000-0000-0000-000000000000}"/>
          </ac:spMkLst>
        </pc:spChg>
        <pc:spChg chg="mod">
          <ac:chgData name="Abdullah Makhdoom" userId="51cc0cc03b02bac5" providerId="LiveId" clId="{3BAF0525-3969-4EA5-9CE8-9E993610D441}" dt="2026-03-31T14:49:32.646" v="160" actId="27636"/>
          <ac:spMkLst>
            <pc:docMk/>
            <pc:sldMk cId="0" sldId="258"/>
            <ac:spMk id="3" creationId="{00000000-0000-0000-0000-000000000000}"/>
          </ac:spMkLst>
        </pc:spChg>
      </pc:sldChg>
      <pc:sldChg chg="modSp mod">
        <pc:chgData name="Abdullah Makhdoom" userId="51cc0cc03b02bac5" providerId="LiveId" clId="{3BAF0525-3969-4EA5-9CE8-9E993610D441}" dt="2026-03-31T14:51:41.155" v="191" actId="27636"/>
        <pc:sldMkLst>
          <pc:docMk/>
          <pc:sldMk cId="0" sldId="259"/>
        </pc:sldMkLst>
        <pc:spChg chg="mod">
          <ac:chgData name="Abdullah Makhdoom" userId="51cc0cc03b02bac5" providerId="LiveId" clId="{3BAF0525-3969-4EA5-9CE8-9E993610D441}" dt="2026-03-31T14:47:22.130" v="126" actId="27636"/>
          <ac:spMkLst>
            <pc:docMk/>
            <pc:sldMk cId="0" sldId="259"/>
            <ac:spMk id="2" creationId="{00000000-0000-0000-0000-000000000000}"/>
          </ac:spMkLst>
        </pc:spChg>
        <pc:spChg chg="mod">
          <ac:chgData name="Abdullah Makhdoom" userId="51cc0cc03b02bac5" providerId="LiveId" clId="{3BAF0525-3969-4EA5-9CE8-9E993610D441}" dt="2026-03-31T14:51:41.155" v="191" actId="27636"/>
          <ac:spMkLst>
            <pc:docMk/>
            <pc:sldMk cId="0" sldId="259"/>
            <ac:spMk id="3" creationId="{00000000-0000-0000-0000-000000000000}"/>
          </ac:spMkLst>
        </pc:spChg>
      </pc:sldChg>
      <pc:sldChg chg="modSp mod">
        <pc:chgData name="Abdullah Makhdoom" userId="51cc0cc03b02bac5" providerId="LiveId" clId="{3BAF0525-3969-4EA5-9CE8-9E993610D441}" dt="2026-03-31T14:52:06.826" v="195" actId="14100"/>
        <pc:sldMkLst>
          <pc:docMk/>
          <pc:sldMk cId="0" sldId="260"/>
        </pc:sldMkLst>
        <pc:spChg chg="mod">
          <ac:chgData name="Abdullah Makhdoom" userId="51cc0cc03b02bac5" providerId="LiveId" clId="{3BAF0525-3969-4EA5-9CE8-9E993610D441}" dt="2026-03-31T14:47:32.755" v="130" actId="27636"/>
          <ac:spMkLst>
            <pc:docMk/>
            <pc:sldMk cId="0" sldId="260"/>
            <ac:spMk id="2" creationId="{00000000-0000-0000-0000-000000000000}"/>
          </ac:spMkLst>
        </pc:spChg>
        <pc:spChg chg="mod">
          <ac:chgData name="Abdullah Makhdoom" userId="51cc0cc03b02bac5" providerId="LiveId" clId="{3BAF0525-3969-4EA5-9CE8-9E993610D441}" dt="2026-03-31T14:52:06.826" v="195" actId="14100"/>
          <ac:spMkLst>
            <pc:docMk/>
            <pc:sldMk cId="0" sldId="260"/>
            <ac:spMk id="3" creationId="{00000000-0000-0000-0000-000000000000}"/>
          </ac:spMkLst>
        </pc:spChg>
      </pc:sldChg>
      <pc:sldChg chg="modSp mod">
        <pc:chgData name="Abdullah Makhdoom" userId="51cc0cc03b02bac5" providerId="LiveId" clId="{3BAF0525-3969-4EA5-9CE8-9E993610D441}" dt="2026-03-31T14:53:43.014" v="210" actId="403"/>
        <pc:sldMkLst>
          <pc:docMk/>
          <pc:sldMk cId="0" sldId="261"/>
        </pc:sldMkLst>
        <pc:spChg chg="mod">
          <ac:chgData name="Abdullah Makhdoom" userId="51cc0cc03b02bac5" providerId="LiveId" clId="{3BAF0525-3969-4EA5-9CE8-9E993610D441}" dt="2026-03-31T14:47:43.630" v="134" actId="27636"/>
          <ac:spMkLst>
            <pc:docMk/>
            <pc:sldMk cId="0" sldId="261"/>
            <ac:spMk id="2" creationId="{00000000-0000-0000-0000-000000000000}"/>
          </ac:spMkLst>
        </pc:spChg>
        <pc:spChg chg="mod">
          <ac:chgData name="Abdullah Makhdoom" userId="51cc0cc03b02bac5" providerId="LiveId" clId="{3BAF0525-3969-4EA5-9CE8-9E993610D441}" dt="2026-03-31T14:53:43.014" v="210" actId="403"/>
          <ac:spMkLst>
            <pc:docMk/>
            <pc:sldMk cId="0" sldId="261"/>
            <ac:spMk id="3" creationId="{00000000-0000-0000-0000-000000000000}"/>
          </ac:spMkLst>
        </pc:spChg>
      </pc:sldChg>
      <pc:sldChg chg="modSp mod">
        <pc:chgData name="Abdullah Makhdoom" userId="51cc0cc03b02bac5" providerId="LiveId" clId="{3BAF0525-3969-4EA5-9CE8-9E993610D441}" dt="2026-03-31T14:55:31.326" v="223" actId="403"/>
        <pc:sldMkLst>
          <pc:docMk/>
          <pc:sldMk cId="0" sldId="262"/>
        </pc:sldMkLst>
        <pc:spChg chg="mod">
          <ac:chgData name="Abdullah Makhdoom" userId="51cc0cc03b02bac5" providerId="LiveId" clId="{3BAF0525-3969-4EA5-9CE8-9E993610D441}" dt="2026-03-31T14:47:55.068" v="138" actId="27636"/>
          <ac:spMkLst>
            <pc:docMk/>
            <pc:sldMk cId="0" sldId="262"/>
            <ac:spMk id="2" creationId="{00000000-0000-0000-0000-000000000000}"/>
          </ac:spMkLst>
        </pc:spChg>
        <pc:spChg chg="mod">
          <ac:chgData name="Abdullah Makhdoom" userId="51cc0cc03b02bac5" providerId="LiveId" clId="{3BAF0525-3969-4EA5-9CE8-9E993610D441}" dt="2026-03-31T14:55:31.326" v="223" actId="403"/>
          <ac:spMkLst>
            <pc:docMk/>
            <pc:sldMk cId="0" sldId="262"/>
            <ac:spMk id="3" creationId="{00000000-0000-0000-0000-000000000000}"/>
          </ac:spMkLst>
        </pc:spChg>
      </pc:sldChg>
      <pc:sldChg chg="modSp mod">
        <pc:chgData name="Abdullah Makhdoom" userId="51cc0cc03b02bac5" providerId="LiveId" clId="{3BAF0525-3969-4EA5-9CE8-9E993610D441}" dt="2026-03-31T14:58:14.030" v="265" actId="27636"/>
        <pc:sldMkLst>
          <pc:docMk/>
          <pc:sldMk cId="0" sldId="264"/>
        </pc:sldMkLst>
        <pc:spChg chg="mod">
          <ac:chgData name="Abdullah Makhdoom" userId="51cc0cc03b02bac5" providerId="LiveId" clId="{3BAF0525-3969-4EA5-9CE8-9E993610D441}" dt="2026-03-31T14:49:47.193" v="164" actId="27636"/>
          <ac:spMkLst>
            <pc:docMk/>
            <pc:sldMk cId="0" sldId="264"/>
            <ac:spMk id="2" creationId="{00000000-0000-0000-0000-000000000000}"/>
          </ac:spMkLst>
        </pc:spChg>
        <pc:spChg chg="mod">
          <ac:chgData name="Abdullah Makhdoom" userId="51cc0cc03b02bac5" providerId="LiveId" clId="{3BAF0525-3969-4EA5-9CE8-9E993610D441}" dt="2026-03-31T14:58:14.030" v="265" actId="27636"/>
          <ac:spMkLst>
            <pc:docMk/>
            <pc:sldMk cId="0" sldId="264"/>
            <ac:spMk id="6" creationId="{31351603-2A85-8F17-C359-9C970FA15F72}"/>
          </ac:spMkLst>
        </pc:spChg>
      </pc:sldChg>
      <pc:sldChg chg="modSp mod">
        <pc:chgData name="Abdullah Makhdoom" userId="51cc0cc03b02bac5" providerId="LiveId" clId="{3BAF0525-3969-4EA5-9CE8-9E993610D441}" dt="2026-03-31T14:56:56.498" v="250" actId="403"/>
        <pc:sldMkLst>
          <pc:docMk/>
          <pc:sldMk cId="0" sldId="269"/>
        </pc:sldMkLst>
        <pc:spChg chg="mod">
          <ac:chgData name="Abdullah Makhdoom" userId="51cc0cc03b02bac5" providerId="LiveId" clId="{3BAF0525-3969-4EA5-9CE8-9E993610D441}" dt="2026-03-31T14:48:07.349" v="142" actId="27636"/>
          <ac:spMkLst>
            <pc:docMk/>
            <pc:sldMk cId="0" sldId="269"/>
            <ac:spMk id="2" creationId="{00000000-0000-0000-0000-000000000000}"/>
          </ac:spMkLst>
        </pc:spChg>
        <pc:spChg chg="mod">
          <ac:chgData name="Abdullah Makhdoom" userId="51cc0cc03b02bac5" providerId="LiveId" clId="{3BAF0525-3969-4EA5-9CE8-9E993610D441}" dt="2026-03-31T14:56:56.498" v="250" actId="403"/>
          <ac:spMkLst>
            <pc:docMk/>
            <pc:sldMk cId="0" sldId="269"/>
            <ac:spMk id="6" creationId="{B8160873-44FE-290B-EAE7-4DA8D0A0F60B}"/>
          </ac:spMkLst>
        </pc:spChg>
      </pc:sldChg>
      <pc:sldChg chg="modSp mod">
        <pc:chgData name="Abdullah Makhdoom" userId="51cc0cc03b02bac5" providerId="LiveId" clId="{3BAF0525-3969-4EA5-9CE8-9E993610D441}" dt="2026-03-31T14:59:37.771" v="277" actId="27636"/>
        <pc:sldMkLst>
          <pc:docMk/>
          <pc:sldMk cId="678857513" sldId="272"/>
        </pc:sldMkLst>
        <pc:spChg chg="mod">
          <ac:chgData name="Abdullah Makhdoom" userId="51cc0cc03b02bac5" providerId="LiveId" clId="{3BAF0525-3969-4EA5-9CE8-9E993610D441}" dt="2026-03-31T14:49:52.271" v="168" actId="27636"/>
          <ac:spMkLst>
            <pc:docMk/>
            <pc:sldMk cId="678857513" sldId="272"/>
            <ac:spMk id="2" creationId="{7F3C9DF3-C889-8524-89FD-66BFCEE0DD02}"/>
          </ac:spMkLst>
        </pc:spChg>
        <pc:spChg chg="mod">
          <ac:chgData name="Abdullah Makhdoom" userId="51cc0cc03b02bac5" providerId="LiveId" clId="{3BAF0525-3969-4EA5-9CE8-9E993610D441}" dt="2026-03-31T14:59:37.771" v="277" actId="27636"/>
          <ac:spMkLst>
            <pc:docMk/>
            <pc:sldMk cId="678857513" sldId="272"/>
            <ac:spMk id="3" creationId="{93D91744-4A94-00E9-3562-234E8F0459DB}"/>
          </ac:spMkLst>
        </pc:spChg>
      </pc:sldChg>
      <pc:sldChg chg="modSp mod">
        <pc:chgData name="Abdullah Makhdoom" userId="51cc0cc03b02bac5" providerId="LiveId" clId="{3BAF0525-3969-4EA5-9CE8-9E993610D441}" dt="2026-03-31T15:01:18.320" v="297" actId="27636"/>
        <pc:sldMkLst>
          <pc:docMk/>
          <pc:sldMk cId="3654876306" sldId="273"/>
        </pc:sldMkLst>
        <pc:spChg chg="mod">
          <ac:chgData name="Abdullah Makhdoom" userId="51cc0cc03b02bac5" providerId="LiveId" clId="{3BAF0525-3969-4EA5-9CE8-9E993610D441}" dt="2026-03-31T14:50:13.490" v="171" actId="20577"/>
          <ac:spMkLst>
            <pc:docMk/>
            <pc:sldMk cId="3654876306" sldId="273"/>
            <ac:spMk id="2" creationId="{5220B716-74CE-6B4E-2398-E3E6CD8CE3FA}"/>
          </ac:spMkLst>
        </pc:spChg>
        <pc:spChg chg="mod">
          <ac:chgData name="Abdullah Makhdoom" userId="51cc0cc03b02bac5" providerId="LiveId" clId="{3BAF0525-3969-4EA5-9CE8-9E993610D441}" dt="2026-03-31T15:01:18.320" v="297" actId="27636"/>
          <ac:spMkLst>
            <pc:docMk/>
            <pc:sldMk cId="3654876306" sldId="273"/>
            <ac:spMk id="3" creationId="{C39F5A21-C6EB-5680-0246-3BD2601D10CB}"/>
          </ac:spMkLst>
        </pc:spChg>
      </pc:sldChg>
      <pc:sldChg chg="modSp mod">
        <pc:chgData name="Abdullah Makhdoom" userId="51cc0cc03b02bac5" providerId="LiveId" clId="{3BAF0525-3969-4EA5-9CE8-9E993610D441}" dt="2026-03-31T15:01:55.586" v="305" actId="27636"/>
        <pc:sldMkLst>
          <pc:docMk/>
          <pc:sldMk cId="480287355" sldId="274"/>
        </pc:sldMkLst>
        <pc:spChg chg="mod">
          <ac:chgData name="Abdullah Makhdoom" userId="51cc0cc03b02bac5" providerId="LiveId" clId="{3BAF0525-3969-4EA5-9CE8-9E993610D441}" dt="2026-03-31T14:50:36.047" v="175" actId="27636"/>
          <ac:spMkLst>
            <pc:docMk/>
            <pc:sldMk cId="480287355" sldId="274"/>
            <ac:spMk id="2" creationId="{6CCC3C3A-D0E4-1832-E6AB-FC5672CCB865}"/>
          </ac:spMkLst>
        </pc:spChg>
        <pc:spChg chg="mod">
          <ac:chgData name="Abdullah Makhdoom" userId="51cc0cc03b02bac5" providerId="LiveId" clId="{3BAF0525-3969-4EA5-9CE8-9E993610D441}" dt="2026-03-31T15:01:55.586" v="305" actId="27636"/>
          <ac:spMkLst>
            <pc:docMk/>
            <pc:sldMk cId="480287355" sldId="274"/>
            <ac:spMk id="3" creationId="{FED9DB31-EB60-2544-FB81-25ED1E573BA0}"/>
          </ac:spMkLst>
        </pc:spChg>
      </pc:sldChg>
      <pc:sldChg chg="modSp mod">
        <pc:chgData name="Abdullah Makhdoom" userId="51cc0cc03b02bac5" providerId="LiveId" clId="{3BAF0525-3969-4EA5-9CE8-9E993610D441}" dt="2026-03-31T15:02:45.195" v="314" actId="27636"/>
        <pc:sldMkLst>
          <pc:docMk/>
          <pc:sldMk cId="2758347771" sldId="275"/>
        </pc:sldMkLst>
        <pc:spChg chg="mod">
          <ac:chgData name="Abdullah Makhdoom" userId="51cc0cc03b02bac5" providerId="LiveId" clId="{3BAF0525-3969-4EA5-9CE8-9E993610D441}" dt="2026-03-31T14:50:53.514" v="176"/>
          <ac:spMkLst>
            <pc:docMk/>
            <pc:sldMk cId="2758347771" sldId="275"/>
            <ac:spMk id="2" creationId="{17D03B78-0B67-D131-DBD3-47B3BABEA5A8}"/>
          </ac:spMkLst>
        </pc:spChg>
        <pc:spChg chg="mod">
          <ac:chgData name="Abdullah Makhdoom" userId="51cc0cc03b02bac5" providerId="LiveId" clId="{3BAF0525-3969-4EA5-9CE8-9E993610D441}" dt="2026-03-31T15:02:45.195" v="314" actId="27636"/>
          <ac:spMkLst>
            <pc:docMk/>
            <pc:sldMk cId="2758347771" sldId="275"/>
            <ac:spMk id="3" creationId="{3DF484DD-415A-E3F0-7978-AFE30300EC3D}"/>
          </ac:spMkLst>
        </pc:spChg>
      </pc:sldChg>
      <pc:sldChg chg="addSp delSp modSp new mod">
        <pc:chgData name="Abdullah Makhdoom" userId="51cc0cc03b02bac5" providerId="LiveId" clId="{3BAF0525-3969-4EA5-9CE8-9E993610D441}" dt="2026-03-31T14:54:30.592" v="214" actId="27107"/>
        <pc:sldMkLst>
          <pc:docMk/>
          <pc:sldMk cId="2201352368" sldId="278"/>
        </pc:sldMkLst>
        <pc:spChg chg="mod">
          <ac:chgData name="Abdullah Makhdoom" userId="51cc0cc03b02bac5" providerId="LiveId" clId="{3BAF0525-3969-4EA5-9CE8-9E993610D441}" dt="2026-03-31T14:53:30.983" v="206"/>
          <ac:spMkLst>
            <pc:docMk/>
            <pc:sldMk cId="2201352368" sldId="278"/>
            <ac:spMk id="2" creationId="{1479F6CF-B931-E5AC-5B4F-C43A3C5B8505}"/>
          </ac:spMkLst>
        </pc:spChg>
        <pc:spChg chg="mod">
          <ac:chgData name="Abdullah Makhdoom" userId="51cc0cc03b02bac5" providerId="LiveId" clId="{3BAF0525-3969-4EA5-9CE8-9E993610D441}" dt="2026-03-31T14:54:30.592" v="214" actId="27107"/>
          <ac:spMkLst>
            <pc:docMk/>
            <pc:sldMk cId="2201352368" sldId="278"/>
            <ac:spMk id="3" creationId="{418445F6-0B69-139A-2D79-B16DE46A1DDC}"/>
          </ac:spMkLst>
        </pc:spChg>
        <pc:spChg chg="add del">
          <ac:chgData name="Abdullah Makhdoom" userId="51cc0cc03b02bac5" providerId="LiveId" clId="{3BAF0525-3969-4EA5-9CE8-9E993610D441}" dt="2026-03-31T14:54:02.483" v="212" actId="22"/>
          <ac:spMkLst>
            <pc:docMk/>
            <pc:sldMk cId="2201352368" sldId="278"/>
            <ac:spMk id="5" creationId="{3476A8F9-D541-DC96-65A3-842246E25289}"/>
          </ac:spMkLst>
        </pc:spChg>
        <pc:picChg chg="add mod">
          <ac:chgData name="Abdullah Makhdoom" userId="51cc0cc03b02bac5" providerId="LiveId" clId="{3BAF0525-3969-4EA5-9CE8-9E993610D441}" dt="2026-03-31T14:54:15.842" v="213"/>
          <ac:picMkLst>
            <pc:docMk/>
            <pc:sldMk cId="2201352368" sldId="278"/>
            <ac:picMk id="6" creationId="{A0566819-CC44-27EF-C6CD-AE02FD24D6FA}"/>
          </ac:picMkLst>
        </pc:picChg>
      </pc:sldChg>
      <pc:sldChg chg="modSp new mod">
        <pc:chgData name="Abdullah Makhdoom" userId="51cc0cc03b02bac5" providerId="LiveId" clId="{3BAF0525-3969-4EA5-9CE8-9E993610D441}" dt="2026-03-31T14:55:49.076" v="226"/>
        <pc:sldMkLst>
          <pc:docMk/>
          <pc:sldMk cId="2535140124" sldId="279"/>
        </pc:sldMkLst>
        <pc:spChg chg="mod">
          <ac:chgData name="Abdullah Makhdoom" userId="51cc0cc03b02bac5" providerId="LiveId" clId="{3BAF0525-3969-4EA5-9CE8-9E993610D441}" dt="2026-03-31T14:55:49.076" v="226"/>
          <ac:spMkLst>
            <pc:docMk/>
            <pc:sldMk cId="2535140124" sldId="279"/>
            <ac:spMk id="2" creationId="{55CDC1D1-B05F-0329-6CEA-F2FAADF8CADA}"/>
          </ac:spMkLst>
        </pc:spChg>
        <pc:spChg chg="mod">
          <ac:chgData name="Abdullah Makhdoom" userId="51cc0cc03b02bac5" providerId="LiveId" clId="{3BAF0525-3969-4EA5-9CE8-9E993610D441}" dt="2026-03-31T14:55:37.717" v="225" actId="403"/>
          <ac:spMkLst>
            <pc:docMk/>
            <pc:sldMk cId="2535140124" sldId="279"/>
            <ac:spMk id="3" creationId="{01BE7759-33AB-2440-2F21-E0E2607836B6}"/>
          </ac:spMkLst>
        </pc:spChg>
      </pc:sldChg>
      <pc:sldChg chg="addSp modSp new mod">
        <pc:chgData name="Abdullah Makhdoom" userId="51cc0cc03b02bac5" providerId="LiveId" clId="{3BAF0525-3969-4EA5-9CE8-9E993610D441}" dt="2026-03-31T15:00:28.208" v="283" actId="404"/>
        <pc:sldMkLst>
          <pc:docMk/>
          <pc:sldMk cId="3482367652" sldId="280"/>
        </pc:sldMkLst>
        <pc:spChg chg="mod">
          <ac:chgData name="Abdullah Makhdoom" userId="51cc0cc03b02bac5" providerId="LiveId" clId="{3BAF0525-3969-4EA5-9CE8-9E993610D441}" dt="2026-03-31T14:58:40.208" v="268"/>
          <ac:spMkLst>
            <pc:docMk/>
            <pc:sldMk cId="3482367652" sldId="280"/>
            <ac:spMk id="2" creationId="{536892CA-C2AE-1474-F44F-5C1E4F6BD7AE}"/>
          </ac:spMkLst>
        </pc:spChg>
        <pc:spChg chg="mod">
          <ac:chgData name="Abdullah Makhdoom" userId="51cc0cc03b02bac5" providerId="LiveId" clId="{3BAF0525-3969-4EA5-9CE8-9E993610D441}" dt="2026-03-31T15:00:28.208" v="283" actId="404"/>
          <ac:spMkLst>
            <pc:docMk/>
            <pc:sldMk cId="3482367652" sldId="280"/>
            <ac:spMk id="3" creationId="{1D22C68F-1AE7-EFE1-3B13-FDD1E69B6998}"/>
          </ac:spMkLst>
        </pc:spChg>
        <pc:picChg chg="add mod">
          <ac:chgData name="Abdullah Makhdoom" userId="51cc0cc03b02bac5" providerId="LiveId" clId="{3BAF0525-3969-4EA5-9CE8-9E993610D441}" dt="2026-03-31T14:58:31.587" v="267"/>
          <ac:picMkLst>
            <pc:docMk/>
            <pc:sldMk cId="3482367652" sldId="280"/>
            <ac:picMk id="4" creationId="{11D27750-0FD6-0D6D-8953-6C435A2DAD4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430" y="1382395"/>
            <a:ext cx="631190" cy="518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AE" b="1" dirty="0">
                <a:sym typeface="+mn-ea"/>
              </a:rPr>
              <a:t>بسم اللہ الرحمٰن الرحیم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DC1D1-B05F-0329-6CEA-F2FAADF8C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IDEOLOGY EMERGES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E7759-33AB-2440-2F21-E0E260783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Give rise to revolution.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Create spirit of struggle to achieve objectives and ensure success and achievements.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Elimination of deprivation in society.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140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NATURE OF IDEOLOGY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160873-44FE-290B-EAE7-4DA8D0A0F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69697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9600" dirty="0"/>
              <a:t>A plan.</a:t>
            </a:r>
          </a:p>
          <a:p>
            <a:pPr algn="just"/>
            <a:r>
              <a:rPr lang="en-US" sz="9600" dirty="0"/>
              <a:t>An outline to achieve purposes.</a:t>
            </a:r>
          </a:p>
          <a:p>
            <a:pPr algn="just"/>
            <a:r>
              <a:rPr lang="en-US" sz="9600" dirty="0"/>
              <a:t>Collective thinking of nation on single agenda or a specific purpose.</a:t>
            </a:r>
          </a:p>
          <a:p>
            <a:pPr algn="just"/>
            <a:r>
              <a:rPr lang="en-US" sz="9600" dirty="0"/>
              <a:t>Thinking, opinions.</a:t>
            </a:r>
          </a:p>
          <a:p>
            <a:pPr algn="just"/>
            <a:r>
              <a:rPr lang="en-US" sz="9600" dirty="0"/>
              <a:t>Information based from society.</a:t>
            </a:r>
          </a:p>
          <a:p>
            <a:pPr algn="just"/>
            <a:r>
              <a:rPr lang="en-US" sz="9600" dirty="0"/>
              <a:t>Set of ideas, beliefs and faiths.</a:t>
            </a:r>
          </a:p>
          <a:p>
            <a:pPr algn="just"/>
            <a:r>
              <a:rPr lang="en-US" sz="9600" dirty="0"/>
              <a:t>Different in circumstances.</a:t>
            </a:r>
          </a:p>
          <a:p>
            <a:pPr algn="just"/>
            <a:r>
              <a:rPr lang="en-US" sz="9600" dirty="0"/>
              <a:t>Allowed the nation to shared purposes and identity.</a:t>
            </a:r>
          </a:p>
          <a:p>
            <a:endParaRPr lang="en-US" sz="2600" b="1" u="sng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SOURCE OF IDEOLOGY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51603-2A85-8F17-C359-9C970FA15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10518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800" b="1" dirty="0"/>
              <a:t>Common Religion Objectives</a:t>
            </a:r>
          </a:p>
          <a:p>
            <a:pPr algn="just"/>
            <a:r>
              <a:rPr lang="en-US" sz="2800" b="1" dirty="0"/>
              <a:t>	 </a:t>
            </a:r>
            <a:r>
              <a:rPr lang="en-US" sz="2800" dirty="0"/>
              <a:t>Muslims live together facing same religious issues.</a:t>
            </a:r>
          </a:p>
          <a:p>
            <a:pPr algn="just"/>
            <a:r>
              <a:rPr lang="en-US" sz="2800" dirty="0"/>
              <a:t>	Anti-Muslim activities </a:t>
            </a:r>
            <a:r>
              <a:rPr lang="en-US" sz="2800" dirty="0" err="1"/>
              <a:t>e.g</a:t>
            </a:r>
            <a:r>
              <a:rPr lang="en-US" sz="2800" dirty="0"/>
              <a:t> Arya </a:t>
            </a:r>
            <a:r>
              <a:rPr lang="en-US" sz="2800" dirty="0" err="1"/>
              <a:t>Smaj</a:t>
            </a:r>
            <a:r>
              <a:rPr lang="en-US" sz="2800" dirty="0"/>
              <a:t>, Brahmo </a:t>
            </a:r>
            <a:r>
              <a:rPr lang="en-US" sz="2800" dirty="0" err="1"/>
              <a:t>Smaj</a:t>
            </a:r>
            <a:r>
              <a:rPr lang="en-US" sz="2800" dirty="0"/>
              <a:t>, </a:t>
            </a:r>
            <a:r>
              <a:rPr lang="en-US" sz="2800" dirty="0" err="1"/>
              <a:t>Shudhi</a:t>
            </a:r>
            <a:r>
              <a:rPr lang="en-US" sz="2800" dirty="0"/>
              <a:t> movement.</a:t>
            </a:r>
          </a:p>
          <a:p>
            <a:pPr marL="0" indent="0" algn="just">
              <a:buNone/>
            </a:pPr>
            <a:r>
              <a:rPr lang="en-US" sz="2800" b="1" dirty="0"/>
              <a:t>2.	Common Political Objectives.</a:t>
            </a:r>
          </a:p>
          <a:p>
            <a:pPr algn="just"/>
            <a:r>
              <a:rPr lang="en-US" sz="2800" dirty="0"/>
              <a:t>	To get civil and fundamental rights.</a:t>
            </a:r>
          </a:p>
          <a:p>
            <a:pPr algn="just"/>
            <a:r>
              <a:rPr lang="en-US" sz="2800" dirty="0"/>
              <a:t>	political freedom etc.</a:t>
            </a:r>
          </a:p>
          <a:p>
            <a:pPr marL="514350" indent="-514350" algn="ctr">
              <a:buFont typeface="+mj-lt"/>
              <a:buAutoNum type="arabicPeriod"/>
            </a:pPr>
            <a:endParaRPr lang="en-US" sz="2600" b="1" u="sng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C9DF3-C889-8524-89FD-66BFCEE0D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SOURCE OF IDEOLOGY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91744-4A94-00E9-3562-234E8F045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8194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b="1" dirty="0"/>
              <a:t>3.</a:t>
            </a:r>
            <a:r>
              <a:rPr lang="en-US" sz="2800" b="1" dirty="0"/>
              <a:t>	Common Educational Objectives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	Western Education.	</a:t>
            </a:r>
          </a:p>
          <a:p>
            <a:pPr algn="just"/>
            <a:r>
              <a:rPr lang="en-US" sz="2800" dirty="0"/>
              <a:t>	Burnt libraries.</a:t>
            </a:r>
            <a:r>
              <a:rPr lang="en-US" dirty="0"/>
              <a:t> 	</a:t>
            </a:r>
            <a:r>
              <a:rPr lang="en-US" sz="2800" dirty="0"/>
              <a:t>Vanished Urdu language.</a:t>
            </a:r>
          </a:p>
          <a:p>
            <a:pPr algn="just"/>
            <a:r>
              <a:rPr lang="en-US" sz="2800" dirty="0"/>
              <a:t>	Urdu Hindi controversy etc.</a:t>
            </a:r>
          </a:p>
          <a:p>
            <a:pPr marL="0" indent="0" algn="just">
              <a:buNone/>
            </a:pPr>
            <a:r>
              <a:rPr lang="en-US" sz="2800" b="1" dirty="0"/>
              <a:t>4.	Common Economic Objectives.</a:t>
            </a:r>
          </a:p>
          <a:p>
            <a:pPr algn="just"/>
            <a:r>
              <a:rPr lang="en-US" sz="2800" dirty="0"/>
              <a:t>War of Independence 1857, anger and wrath toward Muslims, properties were sold out and captured by British.</a:t>
            </a:r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106855-5D77-C862-2CFD-B4C60F57B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57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92CA-C2AE-1474-F44F-5C1E4F6BD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SOURCE OF IDEOLOGY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2C68F-1AE7-EFE1-3B13-FDD1E69B6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dirty="0"/>
              <a:t>5.	</a:t>
            </a:r>
            <a:r>
              <a:rPr lang="en-US" sz="3200" b="1" dirty="0"/>
              <a:t>Common Cultural Objectives.</a:t>
            </a:r>
          </a:p>
          <a:p>
            <a:pPr algn="just"/>
            <a:r>
              <a:rPr lang="en-US" sz="3200" dirty="0"/>
              <a:t>	Different culture.</a:t>
            </a:r>
          </a:p>
          <a:p>
            <a:pPr algn="just"/>
            <a:r>
              <a:rPr lang="en-US" sz="3200" dirty="0"/>
              <a:t>	No inter-marriages and no inter-dine.</a:t>
            </a:r>
          </a:p>
          <a:p>
            <a:pPr algn="just"/>
            <a:r>
              <a:rPr lang="en-US" sz="3200" dirty="0"/>
              <a:t>	Different ways of life etc.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D27750-0FD6-0D6D-8953-6C435A2DA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67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0B716-74CE-6B4E-2398-E3E6CD8C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SOURCES OF IDEOLOGY OF PAKISTAN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F5A21-C6EB-5680-0246-3BD2601D1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76500"/>
            <a:ext cx="9601196" cy="367665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b="1" dirty="0"/>
              <a:t>Islam.</a:t>
            </a:r>
          </a:p>
          <a:p>
            <a:pPr algn="just">
              <a:buNone/>
            </a:pPr>
            <a:r>
              <a:rPr lang="en-US" dirty="0"/>
              <a:t>	Different religions.</a:t>
            </a:r>
          </a:p>
          <a:p>
            <a:pPr algn="just">
              <a:buNone/>
            </a:pPr>
            <a:r>
              <a:rPr lang="en-US" dirty="0"/>
              <a:t>	Anti Muslim movements to practice Islamic ways of life,</a:t>
            </a:r>
            <a:endParaRPr lang="en-US" b="1" dirty="0"/>
          </a:p>
          <a:p>
            <a:pPr algn="just"/>
            <a:r>
              <a:rPr lang="en-US" b="1" dirty="0"/>
              <a:t>Culture.</a:t>
            </a:r>
          </a:p>
          <a:p>
            <a:pPr algn="just">
              <a:buNone/>
            </a:pPr>
            <a:r>
              <a:rPr lang="en-US" dirty="0"/>
              <a:t>	Every nation has different political history, structure, customs, creeds, norms, values. Congress ministries attitude during 1937-1939 etc.</a:t>
            </a:r>
          </a:p>
          <a:p>
            <a:pPr algn="just"/>
            <a:r>
              <a:rPr lang="en-US" b="1" dirty="0"/>
              <a:t>Two Nation Theory.</a:t>
            </a:r>
          </a:p>
          <a:p>
            <a:pPr marL="0" indent="0" algn="just">
              <a:buNone/>
            </a:pPr>
            <a:r>
              <a:rPr lang="en-US" dirty="0"/>
              <a:t>	Entire freedom movement revolves around the Two nation theory (T.N.T) and base of Pakistan’s ideology.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60E1AA-794A-1BAD-A195-D8B31DBA1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76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C3C3A-D0E4-1832-E6AB-FC5672CCB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SIGNIFICANCE OF IDEOLOGY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9DB31-EB60-2544-FB81-25ED1E573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15268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Identity of a nation </a:t>
            </a:r>
          </a:p>
          <a:p>
            <a:r>
              <a:rPr lang="en-US" sz="3200" dirty="0"/>
              <a:t>Determination of national goals </a:t>
            </a:r>
          </a:p>
          <a:p>
            <a:r>
              <a:rPr lang="en-US" sz="3200" dirty="0"/>
              <a:t>The basis for societal setup</a:t>
            </a:r>
          </a:p>
          <a:p>
            <a:r>
              <a:rPr lang="en-US" sz="3200" dirty="0"/>
              <a:t>Guidance in the formulation of foreign policy</a:t>
            </a:r>
          </a:p>
          <a:p>
            <a:r>
              <a:rPr lang="en-US" sz="3200" dirty="0"/>
              <a:t>Promotion of patriotism </a:t>
            </a:r>
          </a:p>
          <a:p>
            <a:r>
              <a:rPr lang="en-US" sz="3200" dirty="0"/>
              <a:t>Determination of common course of action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1B73E9-6464-1692-3300-9820E4B69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87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03B78-0B67-D131-DBD3-47B3BABEA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SIGNIFICANCE OF IDEOLOGY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484DD-415A-E3F0-7978-AFE30300E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96218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/>
              <a:t>Provides direction and purpose</a:t>
            </a:r>
          </a:p>
          <a:p>
            <a:r>
              <a:rPr lang="en-US" sz="3500" dirty="0"/>
              <a:t>Promotes unity and cohesion</a:t>
            </a:r>
          </a:p>
          <a:p>
            <a:r>
              <a:rPr lang="en-US" sz="3500" dirty="0"/>
              <a:t>Shapes political systems  </a:t>
            </a:r>
          </a:p>
          <a:p>
            <a:r>
              <a:rPr lang="en-US" sz="3500" dirty="0"/>
              <a:t>Guides decision-making</a:t>
            </a:r>
          </a:p>
          <a:p>
            <a:r>
              <a:rPr lang="en-US" sz="3500" dirty="0"/>
              <a:t>Brings social change</a:t>
            </a:r>
          </a:p>
          <a:p>
            <a:r>
              <a:rPr lang="en-US" sz="3500" dirty="0"/>
              <a:t>Helps interpret reality 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9EB3FA-0D6D-99DD-9757-28427C0A6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47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1F5C7-EDF6-41C5-A20C-85ACE1363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365344"/>
            <a:ext cx="9601196" cy="3318936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1BC85-F5FE-F167-0BDB-1FC7CD4A6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16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0DF51F-AF76-9E92-72BF-EFE433770D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5154" y="914401"/>
            <a:ext cx="7332617" cy="5138056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94B5E4-8176-AC52-F759-36C22314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47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430" y="1382395"/>
            <a:ext cx="631190" cy="51816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2" b="11773"/>
          <a:stretch>
            <a:fillRect/>
          </a:stretch>
        </p:blipFill>
        <p:spPr>
          <a:xfrm>
            <a:off x="4093210" y="1382395"/>
            <a:ext cx="4004945" cy="402082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430" y="1382395"/>
            <a:ext cx="631190" cy="518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7639" y="1669409"/>
            <a:ext cx="7457813" cy="1501630"/>
          </a:xfrm>
        </p:spPr>
        <p:txBody>
          <a:bodyPr/>
          <a:lstStyle/>
          <a:p>
            <a:r>
              <a:rPr lang="en-US" sz="3600" b="1" dirty="0">
                <a:latin typeface="Book Antiqua" panose="02040602050305030304" pitchFamily="18" charset="0"/>
                <a:sym typeface="+mn-ea"/>
              </a:rPr>
              <a:t>IDEOLOGY AND CONSTITUTION OF PAKISTAN 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470911"/>
            <a:ext cx="6815669" cy="2102575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u="sng" dirty="0"/>
              <a:t>Instructor: Khalid Makhdoom </a:t>
            </a:r>
          </a:p>
          <a:p>
            <a:r>
              <a:rPr lang="en-US" sz="2000" b="1" u="sng" dirty="0"/>
              <a:t> </a:t>
            </a:r>
          </a:p>
          <a:p>
            <a:r>
              <a:rPr lang="en-US" sz="2000" b="1" u="sng" dirty="0"/>
              <a:t>Course code : ICP-321</a:t>
            </a:r>
          </a:p>
          <a:p>
            <a:r>
              <a:rPr lang="en-US" sz="2000" b="1" u="sng" dirty="0"/>
              <a:t> </a:t>
            </a:r>
          </a:p>
          <a:p>
            <a:r>
              <a:rPr lang="en-US" sz="2000" b="1" u="sng" dirty="0"/>
              <a:t>Credit </a:t>
            </a:r>
            <a:r>
              <a:rPr lang="en-US" sz="2000" b="1" u="sng"/>
              <a:t>hours :02</a:t>
            </a:r>
            <a:endParaRPr lang="en-US" sz="2000" b="1" u="sng" dirty="0"/>
          </a:p>
          <a:p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710734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INTRODUCTION TO THE IDEOLOGY OF PAKISTAN</a:t>
            </a: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04875"/>
            <a:ext cx="9601196" cy="3953924"/>
          </a:xfrm>
        </p:spPr>
        <p:txBody>
          <a:bodyPr>
            <a:normAutofit fontScale="77500" lnSpcReduction="20000"/>
          </a:bodyPr>
          <a:lstStyle/>
          <a:p>
            <a:r>
              <a:rPr lang="en-US" sz="3300" b="1" dirty="0"/>
              <a:t>MEANING OF IDEOLOGY</a:t>
            </a:r>
          </a:p>
          <a:p>
            <a:r>
              <a:rPr lang="en-US" sz="3300" b="1" dirty="0"/>
              <a:t>IDEOLOGY OF </a:t>
            </a:r>
            <a:r>
              <a:rPr lang="en-US" sz="3800" b="1" dirty="0"/>
              <a:t>PAKISTAN</a:t>
            </a:r>
          </a:p>
          <a:p>
            <a:r>
              <a:rPr lang="en-US" sz="3300" b="1" dirty="0"/>
              <a:t>DEFINITION</a:t>
            </a:r>
          </a:p>
          <a:p>
            <a:r>
              <a:rPr lang="en-US" sz="3300" b="1" dirty="0"/>
              <a:t>HOW IDEOLOGY EMERGES</a:t>
            </a:r>
          </a:p>
          <a:p>
            <a:r>
              <a:rPr lang="en-US" sz="3300" b="1" dirty="0"/>
              <a:t>NATURE OF IDEOLOGY</a:t>
            </a:r>
          </a:p>
          <a:p>
            <a:r>
              <a:rPr lang="en-US" sz="3300" b="1" dirty="0"/>
              <a:t>SOURCE OF IDEOLOGY </a:t>
            </a:r>
          </a:p>
          <a:p>
            <a:r>
              <a:rPr lang="en-US" sz="3300" b="1" dirty="0"/>
              <a:t>SOURCES OF IDEOLOGY OF PAKISTAN</a:t>
            </a:r>
          </a:p>
          <a:p>
            <a:r>
              <a:rPr lang="en-US" sz="3300" b="1" dirty="0"/>
              <a:t>SIGNIFICANCE OF IDEOLOGY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MEANING OF IDEOLOGY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500" dirty="0"/>
              <a:t>Combination of two French words (</a:t>
            </a:r>
            <a:r>
              <a:rPr lang="en-US" sz="3500" dirty="0" err="1"/>
              <a:t>Ideos</a:t>
            </a:r>
            <a:r>
              <a:rPr lang="en-US" sz="3500" dirty="0"/>
              <a:t> +Logas) (concept + study)</a:t>
            </a:r>
          </a:p>
          <a:p>
            <a:r>
              <a:rPr lang="en-US" sz="3500" dirty="0"/>
              <a:t>Combination of two English words (idea +logy) (inspiration, mind setup, thoughts, mind perception + study).</a:t>
            </a:r>
          </a:p>
          <a:p>
            <a:r>
              <a:rPr lang="en-US" sz="3500" dirty="0"/>
              <a:t>Way of thinking, study of ideas etc.</a:t>
            </a:r>
          </a:p>
          <a:p>
            <a:r>
              <a:rPr lang="en-US" sz="3500" dirty="0"/>
              <a:t>Refer to thinking, or a purpose, an idea, thought and a sketch, emerges in mind to bring something into existence.</a:t>
            </a:r>
          </a:p>
          <a:p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IDEOLOGY OF </a:t>
            </a:r>
            <a:r>
              <a:rPr lang="en-US" sz="4800" b="1" dirty="0"/>
              <a:t>PAKISTAN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801866"/>
          </a:xfrm>
        </p:spPr>
        <p:txBody>
          <a:bodyPr>
            <a:noAutofit/>
          </a:bodyPr>
          <a:lstStyle/>
          <a:p>
            <a:pPr algn="just"/>
            <a:r>
              <a:rPr lang="en-US" sz="3200" dirty="0"/>
              <a:t>Ideology of Pakistan is the name of molding individuals and collective lives according to Islam.</a:t>
            </a:r>
          </a:p>
          <a:p>
            <a:pPr algn="just"/>
            <a:r>
              <a:rPr lang="en-US" sz="3200" dirty="0"/>
              <a:t>Based on religion, culture, ethnics, economic, educational and political differences.</a:t>
            </a:r>
          </a:p>
          <a:p>
            <a:pPr algn="just"/>
            <a:r>
              <a:rPr lang="en-US" sz="3200" dirty="0"/>
              <a:t>Live freely according to Islam.</a:t>
            </a:r>
          </a:p>
          <a:p>
            <a:pPr algn="just"/>
            <a:r>
              <a:rPr lang="en-US" sz="3200" dirty="0"/>
              <a:t>Based on Two Nation Theory.</a:t>
            </a:r>
          </a:p>
          <a:p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991915"/>
          </a:xfrm>
        </p:spPr>
        <p:txBody>
          <a:bodyPr>
            <a:normAutofit/>
          </a:bodyPr>
          <a:lstStyle/>
          <a:p>
            <a:pPr algn="just"/>
            <a:r>
              <a:rPr lang="en-US" sz="3200" dirty="0"/>
              <a:t>Ideology is a study of concepts of a group of people.</a:t>
            </a:r>
          </a:p>
          <a:p>
            <a:pPr algn="just"/>
            <a:r>
              <a:rPr lang="en-US" sz="3200" dirty="0"/>
              <a:t>Collective thinking of a group of people.</a:t>
            </a:r>
          </a:p>
          <a:p>
            <a:pPr algn="just"/>
            <a:r>
              <a:rPr lang="en-US" sz="3200" dirty="0"/>
              <a:t>A systematic body of concepts  especially about human life and culture, a manner or a content of thinking characteristics of an individual, group or culture.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864985" y="4832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9F6CF-B931-E5AC-5B4F-C43A3C5B8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DEFINITION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445F6-0B69-139A-2D79-B16DE46A1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3200" dirty="0"/>
              <a:t>Certain people agree to achieve an objective, it gives birth to an ideology.</a:t>
            </a:r>
          </a:p>
          <a:p>
            <a:pPr algn="just"/>
            <a:r>
              <a:rPr lang="en-US" sz="3200" dirty="0"/>
              <a:t>An ideology is a set of beliefs and values of persons especially as help for reason, that are not purely epistemic.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566819-CC44-27EF-C6CD-AE02FD24D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52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HOW IDEOLOGY EMERGES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2615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Refers people’s thinking.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Make the nation feel alive and united.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Provide powers before difficulties to achieve aims and objectives.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Explain national rights and duties.</a:t>
            </a:r>
          </a:p>
          <a:p>
            <a:pPr marL="0" indent="0">
              <a:buNone/>
            </a:pPr>
            <a:endParaRPr lang="en-US" sz="28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131</TotalTime>
  <Words>643</Words>
  <Application>Microsoft Office PowerPoint</Application>
  <PresentationFormat>Widescreen</PresentationFormat>
  <Paragraphs>93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Book Antiqua</vt:lpstr>
      <vt:lpstr>Garamond</vt:lpstr>
      <vt:lpstr>Wingdings</vt:lpstr>
      <vt:lpstr>Organic</vt:lpstr>
      <vt:lpstr>بسم اللہ الرحمٰن الرحیم</vt:lpstr>
      <vt:lpstr>PowerPoint Presentation</vt:lpstr>
      <vt:lpstr>IDEOLOGY AND CONSTITUTION OF PAKISTAN </vt:lpstr>
      <vt:lpstr>INTRODUCTION TO THE IDEOLOGY OF PAKISTAN </vt:lpstr>
      <vt:lpstr>MEANING OF IDEOLOGY</vt:lpstr>
      <vt:lpstr>IDEOLOGY OF PAKISTAN</vt:lpstr>
      <vt:lpstr>DEFINITION</vt:lpstr>
      <vt:lpstr>DEFINITION</vt:lpstr>
      <vt:lpstr>HOW IDEOLOGY EMERGES</vt:lpstr>
      <vt:lpstr>HOW IDEOLOGY EMERGES</vt:lpstr>
      <vt:lpstr>NATURE OF IDEOLOGY</vt:lpstr>
      <vt:lpstr>SOURCE OF IDEOLOGY </vt:lpstr>
      <vt:lpstr>SOURCE OF IDEOLOGY </vt:lpstr>
      <vt:lpstr>SOURCE OF IDEOLOGY </vt:lpstr>
      <vt:lpstr>SOURCES OF IDEOLOGY OF PAKISTAN</vt:lpstr>
      <vt:lpstr>SIGNIFICANCE OF IDEOLOGY</vt:lpstr>
      <vt:lpstr>SIGNIFICANCE OF IDEOLOGY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BEHAVIOURAL SCIENCE</dc:title>
  <dc:creator>Moorche</dc:creator>
  <cp:lastModifiedBy>Abdullah Makhdoom</cp:lastModifiedBy>
  <cp:revision>17</cp:revision>
  <dcterms:created xsi:type="dcterms:W3CDTF">2025-11-19T16:25:00Z</dcterms:created>
  <dcterms:modified xsi:type="dcterms:W3CDTF">2026-04-08T17:30:32Z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23B5E242847F424F9089F886C16DBFDB_13</vt:lpwstr>
  </property>
  <property fmtid="{D5CDD505-2E9C-101B-9397-08002B2CF9AE}" pid="3" name="KSOProductBuildVer">
    <vt:lpwstr>1033-12.2.0.23155</vt:lpwstr>
  </property>
</Properties>
</file>