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Radiology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Radiology is the study and application of medical imaging to examine the body for diseases.</a:t>
            </a:r>
          </a:p>
          <a:p>
            <a:r>
              <a:rPr lang="en-US" b="1" dirty="0"/>
              <a:t>Purpose</a:t>
            </a:r>
            <a:endParaRPr lang="en-US" dirty="0"/>
          </a:p>
          <a:p>
            <a:r>
              <a:rPr lang="en-US" dirty="0"/>
              <a:t>To detect diseases (diagnosis).</a:t>
            </a:r>
          </a:p>
          <a:p>
            <a:r>
              <a:rPr lang="en-US" dirty="0"/>
              <a:t>To guide treatment (e.g., in surgeries or cancer treatment).</a:t>
            </a:r>
          </a:p>
          <a:p>
            <a:r>
              <a:rPr lang="en-US" dirty="0"/>
              <a:t>To monitor recovery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Radiology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Diagnostic Radiology</a:t>
            </a:r>
            <a:r>
              <a:rPr lang="en-US" dirty="0"/>
              <a:t> → Produces images of the inside of the </a:t>
            </a:r>
            <a:r>
              <a:rPr lang="en-US" dirty="0" err="1" smtClean="0"/>
              <a:t>body.Examples</a:t>
            </a:r>
            <a:r>
              <a:rPr lang="en-US" dirty="0"/>
              <a:t>:</a:t>
            </a:r>
          </a:p>
          <a:p>
            <a:r>
              <a:rPr lang="en-US" b="1" dirty="0"/>
              <a:t>X-ray</a:t>
            </a:r>
            <a:r>
              <a:rPr lang="en-US" dirty="0"/>
              <a:t> – bones, chest, fractures.</a:t>
            </a:r>
          </a:p>
          <a:p>
            <a:r>
              <a:rPr lang="en-US" b="1" dirty="0"/>
              <a:t>Ultrasound</a:t>
            </a:r>
            <a:r>
              <a:rPr lang="en-US" dirty="0"/>
              <a:t> – uses sound waves (safe, used in pregnancy, abdomen, etc.).</a:t>
            </a:r>
          </a:p>
          <a:p>
            <a:r>
              <a:rPr lang="en-US" b="1" dirty="0"/>
              <a:t>CT scan</a:t>
            </a:r>
            <a:r>
              <a:rPr lang="en-US" dirty="0"/>
              <a:t> – advanced X-ray in 3D.</a:t>
            </a:r>
          </a:p>
          <a:p>
            <a:r>
              <a:rPr lang="en-US" b="1" dirty="0"/>
              <a:t>MRI</a:t>
            </a:r>
            <a:r>
              <a:rPr lang="en-US" dirty="0"/>
              <a:t> – uses magnetic field and radio waves for soft tissues.</a:t>
            </a:r>
          </a:p>
          <a:p>
            <a:r>
              <a:rPr lang="en-US" b="1" dirty="0"/>
              <a:t>Interventional Radiology</a:t>
            </a:r>
            <a:r>
              <a:rPr lang="en-US" dirty="0"/>
              <a:t> → Uses imaging to guide procedures (like removing kidney stones or treating blocked vessels).</a:t>
            </a:r>
          </a:p>
          <a:p>
            <a:r>
              <a:rPr lang="en-US" b="1" dirty="0"/>
              <a:t>Therapeutic Radiology (Radiation Oncology)</a:t>
            </a:r>
            <a:r>
              <a:rPr lang="en-US" dirty="0"/>
              <a:t> → Uses radiation to treat cancers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Non-invasive way to look inside the body.</a:t>
            </a:r>
          </a:p>
          <a:p>
            <a:pPr lvl="1"/>
            <a:r>
              <a:rPr lang="en-US" dirty="0"/>
              <a:t>Helps early detection of diseases.</a:t>
            </a:r>
          </a:p>
          <a:p>
            <a:pPr lvl="1"/>
            <a:r>
              <a:rPr lang="en-US" dirty="0"/>
              <a:t>Widely used in hospitals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X-rays</a:t>
            </a:r>
            <a:r>
              <a:rPr lang="en-US" b="1" dirty="0" smtClean="0"/>
              <a:t>?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X-rays</a:t>
            </a:r>
            <a:r>
              <a:rPr lang="en-US" dirty="0"/>
              <a:t> are a type of </a:t>
            </a:r>
            <a:r>
              <a:rPr lang="en-US" b="1" dirty="0"/>
              <a:t>electromagnetic radiation</a:t>
            </a:r>
            <a:r>
              <a:rPr lang="en-US" dirty="0"/>
              <a:t> (like light and radio waves) but with </a:t>
            </a:r>
            <a:r>
              <a:rPr lang="en-US" b="1" dirty="0"/>
              <a:t>much shorter wavelength</a:t>
            </a:r>
            <a:r>
              <a:rPr lang="en-US" dirty="0"/>
              <a:t> and </a:t>
            </a:r>
            <a:r>
              <a:rPr lang="en-US" b="1" dirty="0"/>
              <a:t>higher energy</a:t>
            </a:r>
            <a:r>
              <a:rPr lang="en-US" dirty="0"/>
              <a:t>.</a:t>
            </a:r>
          </a:p>
          <a:p>
            <a:r>
              <a:rPr lang="en-US" dirty="0"/>
              <a:t>They can </a:t>
            </a:r>
            <a:r>
              <a:rPr lang="en-US" b="1" dirty="0"/>
              <a:t>pass through the body</a:t>
            </a:r>
            <a:r>
              <a:rPr lang="en-US" dirty="0"/>
              <a:t> and produce images of internal structures, especially bones.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Properties of </a:t>
            </a:r>
            <a:r>
              <a:rPr lang="en-US" b="1" dirty="0" smtClean="0"/>
              <a:t>X-rays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have </a:t>
            </a:r>
            <a:r>
              <a:rPr lang="en-US" b="1" dirty="0"/>
              <a:t>short wavelength</a:t>
            </a:r>
            <a:r>
              <a:rPr lang="en-US" dirty="0"/>
              <a:t> (about 0.01 to 10 nanometers).</a:t>
            </a:r>
          </a:p>
          <a:p>
            <a:r>
              <a:rPr lang="en-US" dirty="0"/>
              <a:t>They are </a:t>
            </a:r>
            <a:r>
              <a:rPr lang="en-US" b="1" dirty="0"/>
              <a:t>invisible to the human eye</a:t>
            </a:r>
            <a:r>
              <a:rPr lang="en-US" dirty="0"/>
              <a:t>.</a:t>
            </a:r>
          </a:p>
          <a:p>
            <a:r>
              <a:rPr lang="en-US" dirty="0"/>
              <a:t>They can </a:t>
            </a:r>
            <a:r>
              <a:rPr lang="en-US" b="1" dirty="0"/>
              <a:t>penetrate different materials</a:t>
            </a:r>
            <a:r>
              <a:rPr lang="en-US" dirty="0"/>
              <a:t> (skin, muscles) but are stopped by dense structures (bones, metals).</a:t>
            </a:r>
          </a:p>
          <a:p>
            <a:r>
              <a:rPr lang="en-US" dirty="0"/>
              <a:t>They are produced when </a:t>
            </a:r>
            <a:r>
              <a:rPr lang="en-US" b="1" dirty="0"/>
              <a:t>high-speed electrons hit a metal target</a:t>
            </a:r>
            <a:r>
              <a:rPr lang="en-US" dirty="0"/>
              <a:t> inside an X-ray tube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257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Introduction to Radiology </vt:lpstr>
      <vt:lpstr>Radiology</vt:lpstr>
      <vt:lpstr>Types of Radiology</vt:lpstr>
      <vt:lpstr>Importance</vt:lpstr>
      <vt:lpstr>What are X-rays?</vt:lpstr>
      <vt:lpstr>Key Properties of X-rays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3</cp:revision>
  <dcterms:created xsi:type="dcterms:W3CDTF">2025-09-15T17:01:40Z</dcterms:created>
  <dcterms:modified xsi:type="dcterms:W3CDTF">2025-09-27T07:33:26Z</dcterms:modified>
</cp:coreProperties>
</file>