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71" r:id="rId3"/>
    <p:sldId id="278" r:id="rId4"/>
    <p:sldId id="258" r:id="rId5"/>
    <p:sldId id="279" r:id="rId6"/>
    <p:sldId id="259" r:id="rId7"/>
    <p:sldId id="260" r:id="rId8"/>
    <p:sldId id="261" r:id="rId9"/>
    <p:sldId id="262" r:id="rId10"/>
    <p:sldId id="277" r:id="rId11"/>
    <p:sldId id="27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dullah Makhdoom" userId="51cc0cc03b02bac5" providerId="LiveId" clId="{3BAF0525-3969-4EA5-9CE8-9E993610D441}"/>
    <pc:docChg chg="undo custSel addSld delSld modSld">
      <pc:chgData name="Abdullah Makhdoom" userId="51cc0cc03b02bac5" providerId="LiveId" clId="{3BAF0525-3969-4EA5-9CE8-9E993610D441}" dt="2026-04-19T06:28:12.431" v="892" actId="47"/>
      <pc:docMkLst>
        <pc:docMk/>
      </pc:docMkLst>
      <pc:sldChg chg="del">
        <pc:chgData name="Abdullah Makhdoom" userId="51cc0cc03b02bac5" providerId="LiveId" clId="{3BAF0525-3969-4EA5-9CE8-9E993610D441}" dt="2026-04-18T07:13:35.836" v="1" actId="47"/>
        <pc:sldMkLst>
          <pc:docMk/>
          <pc:sldMk cId="0" sldId="256"/>
        </pc:sldMkLst>
      </pc:sldChg>
      <pc:sldChg chg="modSp mod">
        <pc:chgData name="Abdullah Makhdoom" userId="51cc0cc03b02bac5" providerId="LiveId" clId="{3BAF0525-3969-4EA5-9CE8-9E993610D441}" dt="2026-04-19T06:05:55.384" v="681" actId="403"/>
        <pc:sldMkLst>
          <pc:docMk/>
          <pc:sldMk cId="0" sldId="258"/>
        </pc:sldMkLst>
        <pc:spChg chg="mod">
          <ac:chgData name="Abdullah Makhdoom" userId="51cc0cc03b02bac5" providerId="LiveId" clId="{3BAF0525-3969-4EA5-9CE8-9E993610D441}" dt="2026-04-19T06:04:06.868" v="602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6:05:55.384" v="681" actId="403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06:12:34.580" v="715" actId="115"/>
        <pc:sldMkLst>
          <pc:docMk/>
          <pc:sldMk cId="0" sldId="259"/>
        </pc:sldMkLst>
        <pc:spChg chg="mod">
          <ac:chgData name="Abdullah Makhdoom" userId="51cc0cc03b02bac5" providerId="LiveId" clId="{3BAF0525-3969-4EA5-9CE8-9E993610D441}" dt="2026-04-19T06:07:10.931" v="689" actId="113"/>
          <ac:spMkLst>
            <pc:docMk/>
            <pc:sldMk cId="0" sldId="25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6:12:34.580" v="715" actId="115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06:15:34.742" v="745" actId="403"/>
        <pc:sldMkLst>
          <pc:docMk/>
          <pc:sldMk cId="0" sldId="260"/>
        </pc:sldMkLst>
        <pc:spChg chg="mod">
          <ac:chgData name="Abdullah Makhdoom" userId="51cc0cc03b02bac5" providerId="LiveId" clId="{3BAF0525-3969-4EA5-9CE8-9E993610D441}" dt="2026-04-19T06:07:40.181" v="691" actId="403"/>
          <ac:spMkLst>
            <pc:docMk/>
            <pc:sldMk cId="0" sldId="260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6:15:34.742" v="745" actId="403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Abdullah Makhdoom" userId="51cc0cc03b02bac5" providerId="LiveId" clId="{3BAF0525-3969-4EA5-9CE8-9E993610D441}" dt="2026-04-19T06:27:50.431" v="877" actId="122"/>
        <pc:sldMkLst>
          <pc:docMk/>
          <pc:sldMk cId="0" sldId="261"/>
        </pc:sldMkLst>
        <pc:spChg chg="mod">
          <ac:chgData name="Abdullah Makhdoom" userId="51cc0cc03b02bac5" providerId="LiveId" clId="{3BAF0525-3969-4EA5-9CE8-9E993610D441}" dt="2026-04-19T06:18:50.978" v="749" actId="27636"/>
          <ac:spMkLst>
            <pc:docMk/>
            <pc:sldMk cId="0" sldId="261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6:27:50.431" v="877" actId="122"/>
          <ac:spMkLst>
            <pc:docMk/>
            <pc:sldMk cId="0" sldId="261"/>
            <ac:spMk id="3" creationId="{00000000-0000-0000-0000-000000000000}"/>
          </ac:spMkLst>
        </pc:spChg>
      </pc:sldChg>
      <pc:sldChg chg="addSp delSp modSp mod">
        <pc:chgData name="Abdullah Makhdoom" userId="51cc0cc03b02bac5" providerId="LiveId" clId="{3BAF0525-3969-4EA5-9CE8-9E993610D441}" dt="2026-04-19T06:26:25.517" v="870" actId="20577"/>
        <pc:sldMkLst>
          <pc:docMk/>
          <pc:sldMk cId="0" sldId="262"/>
        </pc:sldMkLst>
        <pc:spChg chg="mod">
          <ac:chgData name="Abdullah Makhdoom" userId="51cc0cc03b02bac5" providerId="LiveId" clId="{3BAF0525-3969-4EA5-9CE8-9E993610D441}" dt="2026-04-19T06:26:25.517" v="870" actId="20577"/>
          <ac:spMkLst>
            <pc:docMk/>
            <pc:sldMk cId="0" sldId="262"/>
            <ac:spMk id="2" creationId="{00000000-0000-0000-0000-000000000000}"/>
          </ac:spMkLst>
        </pc:spChg>
        <pc:spChg chg="del mod">
          <ac:chgData name="Abdullah Makhdoom" userId="51cc0cc03b02bac5" providerId="LiveId" clId="{3BAF0525-3969-4EA5-9CE8-9E993610D441}" dt="2026-04-19T06:22:17.754" v="841" actId="3680"/>
          <ac:spMkLst>
            <pc:docMk/>
            <pc:sldMk cId="0" sldId="262"/>
            <ac:spMk id="3" creationId="{00000000-0000-0000-0000-000000000000}"/>
          </ac:spMkLst>
        </pc:spChg>
        <pc:graphicFrameChg chg="add mod ord modGraphic">
          <ac:chgData name="Abdullah Makhdoom" userId="51cc0cc03b02bac5" providerId="LiveId" clId="{3BAF0525-3969-4EA5-9CE8-9E993610D441}" dt="2026-04-19T06:25:23.845" v="862" actId="403"/>
          <ac:graphicFrameMkLst>
            <pc:docMk/>
            <pc:sldMk cId="0" sldId="262"/>
            <ac:graphicFrameMk id="5" creationId="{E85C6D89-7135-0EAC-6236-046DC4666ED1}"/>
          </ac:graphicFrameMkLst>
        </pc:graphicFrameChg>
      </pc:sldChg>
      <pc:sldChg chg="modSp del mod">
        <pc:chgData name="Abdullah Makhdoom" userId="51cc0cc03b02bac5" providerId="LiveId" clId="{3BAF0525-3969-4EA5-9CE8-9E993610D441}" dt="2026-04-19T06:28:05.071" v="879" actId="47"/>
        <pc:sldMkLst>
          <pc:docMk/>
          <pc:sldMk cId="0" sldId="264"/>
        </pc:sldMkLst>
        <pc:spChg chg="mod">
          <ac:chgData name="Abdullah Makhdoom" userId="51cc0cc03b02bac5" providerId="LiveId" clId="{3BAF0525-3969-4EA5-9CE8-9E993610D441}" dt="2026-04-19T06:01:53.072" v="569" actId="27636"/>
          <ac:spMkLst>
            <pc:docMk/>
            <pc:sldMk cId="0" sldId="264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6:01:55.603" v="570" actId="6549"/>
          <ac:spMkLst>
            <pc:docMk/>
            <pc:sldMk cId="0" sldId="264"/>
            <ac:spMk id="6" creationId="{31351603-2A85-8F17-C359-9C970FA15F72}"/>
          </ac:spMkLst>
        </pc:spChg>
      </pc:sldChg>
      <pc:sldChg chg="modSp del mod">
        <pc:chgData name="Abdullah Makhdoom" userId="51cc0cc03b02bac5" providerId="LiveId" clId="{3BAF0525-3969-4EA5-9CE8-9E993610D441}" dt="2026-04-19T06:28:04.431" v="878" actId="47"/>
        <pc:sldMkLst>
          <pc:docMk/>
          <pc:sldMk cId="0" sldId="269"/>
        </pc:sldMkLst>
        <pc:spChg chg="mod">
          <ac:chgData name="Abdullah Makhdoom" userId="51cc0cc03b02bac5" providerId="LiveId" clId="{3BAF0525-3969-4EA5-9CE8-9E993610D441}" dt="2026-04-19T06:01:44.775" v="565" actId="6549"/>
          <ac:spMkLst>
            <pc:docMk/>
            <pc:sldMk cId="0" sldId="269"/>
            <ac:spMk id="2" creationId="{00000000-0000-0000-0000-000000000000}"/>
          </ac:spMkLst>
        </pc:spChg>
        <pc:spChg chg="mod">
          <ac:chgData name="Abdullah Makhdoom" userId="51cc0cc03b02bac5" providerId="LiveId" clId="{3BAF0525-3969-4EA5-9CE8-9E993610D441}" dt="2026-04-19T06:01:47.212" v="567" actId="27636"/>
          <ac:spMkLst>
            <pc:docMk/>
            <pc:sldMk cId="0" sldId="269"/>
            <ac:spMk id="6" creationId="{B8160873-44FE-290B-EAE7-4DA8D0A0F60B}"/>
          </ac:spMkLst>
        </pc:spChg>
      </pc:sldChg>
      <pc:sldChg chg="modSp del mod">
        <pc:chgData name="Abdullah Makhdoom" userId="51cc0cc03b02bac5" providerId="LiveId" clId="{3BAF0525-3969-4EA5-9CE8-9E993610D441}" dt="2026-04-19T06:28:12.431" v="892" actId="47"/>
        <pc:sldMkLst>
          <pc:docMk/>
          <pc:sldMk cId="678857513" sldId="272"/>
        </pc:sldMkLst>
        <pc:spChg chg="mod">
          <ac:chgData name="Abdullah Makhdoom" userId="51cc0cc03b02bac5" providerId="LiveId" clId="{3BAF0525-3969-4EA5-9CE8-9E993610D441}" dt="2026-04-18T08:28:53.037" v="533" actId="27636"/>
          <ac:spMkLst>
            <pc:docMk/>
            <pc:sldMk cId="678857513" sldId="272"/>
            <ac:spMk id="2" creationId="{7F3C9DF3-C889-8524-89FD-66BFCEE0DD02}"/>
          </ac:spMkLst>
        </pc:spChg>
        <pc:spChg chg="mod">
          <ac:chgData name="Abdullah Makhdoom" userId="51cc0cc03b02bac5" providerId="LiveId" clId="{3BAF0525-3969-4EA5-9CE8-9E993610D441}" dt="2026-04-18T08:29:32.756" v="544" actId="122"/>
          <ac:spMkLst>
            <pc:docMk/>
            <pc:sldMk cId="678857513" sldId="272"/>
            <ac:spMk id="3" creationId="{93D91744-4A94-00E9-3562-234E8F0459DB}"/>
          </ac:spMkLst>
        </pc:spChg>
      </pc:sldChg>
      <pc:sldChg chg="del">
        <pc:chgData name="Abdullah Makhdoom" userId="51cc0cc03b02bac5" providerId="LiveId" clId="{3BAF0525-3969-4EA5-9CE8-9E993610D441}" dt="2026-04-18T08:30:10.006" v="545" actId="47"/>
        <pc:sldMkLst>
          <pc:docMk/>
          <pc:sldMk cId="3654876306" sldId="273"/>
        </pc:sldMkLst>
      </pc:sldChg>
      <pc:sldChg chg="del">
        <pc:chgData name="Abdullah Makhdoom" userId="51cc0cc03b02bac5" providerId="LiveId" clId="{3BAF0525-3969-4EA5-9CE8-9E993610D441}" dt="2026-04-18T08:30:10.709" v="546" actId="47"/>
        <pc:sldMkLst>
          <pc:docMk/>
          <pc:sldMk cId="480287355" sldId="274"/>
        </pc:sldMkLst>
      </pc:sldChg>
      <pc:sldChg chg="del">
        <pc:chgData name="Abdullah Makhdoom" userId="51cc0cc03b02bac5" providerId="LiveId" clId="{3BAF0525-3969-4EA5-9CE8-9E993610D441}" dt="2026-04-18T08:30:11.334" v="547" actId="47"/>
        <pc:sldMkLst>
          <pc:docMk/>
          <pc:sldMk cId="2758347771" sldId="275"/>
        </pc:sldMkLst>
      </pc:sldChg>
      <pc:sldChg chg="add">
        <pc:chgData name="Abdullah Makhdoom" userId="51cc0cc03b02bac5" providerId="LiveId" clId="{3BAF0525-3969-4EA5-9CE8-9E993610D441}" dt="2026-04-18T07:13:31.023" v="0"/>
        <pc:sldMkLst>
          <pc:docMk/>
          <pc:sldMk cId="0" sldId="278"/>
        </pc:sldMkLst>
      </pc:sldChg>
      <pc:sldChg chg="modSp add mod">
        <pc:chgData name="Abdullah Makhdoom" userId="51cc0cc03b02bac5" providerId="LiveId" clId="{3BAF0525-3969-4EA5-9CE8-9E993610D441}" dt="2026-04-19T06:10:41.758" v="704" actId="113"/>
        <pc:sldMkLst>
          <pc:docMk/>
          <pc:sldMk cId="297474073" sldId="279"/>
        </pc:sldMkLst>
        <pc:spChg chg="mod">
          <ac:chgData name="Abdullah Makhdoom" userId="51cc0cc03b02bac5" providerId="LiveId" clId="{3BAF0525-3969-4EA5-9CE8-9E993610D441}" dt="2026-04-19T06:06:38.790" v="685" actId="113"/>
          <ac:spMkLst>
            <pc:docMk/>
            <pc:sldMk cId="297474073" sldId="279"/>
            <ac:spMk id="2" creationId="{49C36D25-DF7E-87C8-D77B-39D009119665}"/>
          </ac:spMkLst>
        </pc:spChg>
        <pc:spChg chg="mod">
          <ac:chgData name="Abdullah Makhdoom" userId="51cc0cc03b02bac5" providerId="LiveId" clId="{3BAF0525-3969-4EA5-9CE8-9E993610D441}" dt="2026-04-19T06:10:41.758" v="704" actId="113"/>
          <ac:spMkLst>
            <pc:docMk/>
            <pc:sldMk cId="297474073" sldId="279"/>
            <ac:spMk id="3" creationId="{23154CF4-815F-2696-09AC-0E1C6F1971EB}"/>
          </ac:spMkLst>
        </pc:spChg>
      </pc:sldChg>
      <pc:sldChg chg="modSp add del mod">
        <pc:chgData name="Abdullah Makhdoom" userId="51cc0cc03b02bac5" providerId="LiveId" clId="{3BAF0525-3969-4EA5-9CE8-9E993610D441}" dt="2026-04-19T06:28:05.556" v="880" actId="47"/>
        <pc:sldMkLst>
          <pc:docMk/>
          <pc:sldMk cId="923912446" sldId="280"/>
        </pc:sldMkLst>
        <pc:spChg chg="mod">
          <ac:chgData name="Abdullah Makhdoom" userId="51cc0cc03b02bac5" providerId="LiveId" clId="{3BAF0525-3969-4EA5-9CE8-9E993610D441}" dt="2026-04-19T06:02:01.837" v="572" actId="27636"/>
          <ac:spMkLst>
            <pc:docMk/>
            <pc:sldMk cId="923912446" sldId="280"/>
            <ac:spMk id="2" creationId="{B99997FC-B186-5682-0BD2-B592D64228F6}"/>
          </ac:spMkLst>
        </pc:spChg>
        <pc:spChg chg="mod">
          <ac:chgData name="Abdullah Makhdoom" userId="51cc0cc03b02bac5" providerId="LiveId" clId="{3BAF0525-3969-4EA5-9CE8-9E993610D441}" dt="2026-04-19T06:02:12.650" v="575" actId="5793"/>
          <ac:spMkLst>
            <pc:docMk/>
            <pc:sldMk cId="923912446" sldId="280"/>
            <ac:spMk id="6" creationId="{5914945E-2631-52FB-041F-A0A135249127}"/>
          </ac:spMkLst>
        </pc:spChg>
      </pc:sldChg>
      <pc:sldChg chg="modSp add del mod">
        <pc:chgData name="Abdullah Makhdoom" userId="51cc0cc03b02bac5" providerId="LiveId" clId="{3BAF0525-3969-4EA5-9CE8-9E993610D441}" dt="2026-04-19T06:28:06.056" v="881" actId="47"/>
        <pc:sldMkLst>
          <pc:docMk/>
          <pc:sldMk cId="3815641573" sldId="281"/>
        </pc:sldMkLst>
        <pc:spChg chg="mod">
          <ac:chgData name="Abdullah Makhdoom" userId="51cc0cc03b02bac5" providerId="LiveId" clId="{3BAF0525-3969-4EA5-9CE8-9E993610D441}" dt="2026-04-19T06:02:19.869" v="577" actId="27636"/>
          <ac:spMkLst>
            <pc:docMk/>
            <pc:sldMk cId="3815641573" sldId="281"/>
            <ac:spMk id="2" creationId="{E7153E7E-91AE-A265-EFBD-370F65EA3344}"/>
          </ac:spMkLst>
        </pc:spChg>
        <pc:spChg chg="mod">
          <ac:chgData name="Abdullah Makhdoom" userId="51cc0cc03b02bac5" providerId="LiveId" clId="{3BAF0525-3969-4EA5-9CE8-9E993610D441}" dt="2026-04-19T06:02:23.056" v="579" actId="27636"/>
          <ac:spMkLst>
            <pc:docMk/>
            <pc:sldMk cId="3815641573" sldId="281"/>
            <ac:spMk id="6" creationId="{AD13EB8B-5CAE-1886-20EC-B379FC6CA645}"/>
          </ac:spMkLst>
        </pc:spChg>
      </pc:sldChg>
      <pc:sldChg chg="modSp add del mod">
        <pc:chgData name="Abdullah Makhdoom" userId="51cc0cc03b02bac5" providerId="LiveId" clId="{3BAF0525-3969-4EA5-9CE8-9E993610D441}" dt="2026-04-19T06:28:06.571" v="882" actId="47"/>
        <pc:sldMkLst>
          <pc:docMk/>
          <pc:sldMk cId="1690799205" sldId="282"/>
        </pc:sldMkLst>
        <pc:spChg chg="mod">
          <ac:chgData name="Abdullah Makhdoom" userId="51cc0cc03b02bac5" providerId="LiveId" clId="{3BAF0525-3969-4EA5-9CE8-9E993610D441}" dt="2026-04-19T06:02:29.275" v="581" actId="27636"/>
          <ac:spMkLst>
            <pc:docMk/>
            <pc:sldMk cId="1690799205" sldId="282"/>
            <ac:spMk id="2" creationId="{CF623350-67E1-BEF9-E69A-C269F95F1B70}"/>
          </ac:spMkLst>
        </pc:spChg>
        <pc:spChg chg="mod">
          <ac:chgData name="Abdullah Makhdoom" userId="51cc0cc03b02bac5" providerId="LiveId" clId="{3BAF0525-3969-4EA5-9CE8-9E993610D441}" dt="2026-04-19T06:02:31.212" v="583" actId="27636"/>
          <ac:spMkLst>
            <pc:docMk/>
            <pc:sldMk cId="1690799205" sldId="282"/>
            <ac:spMk id="6" creationId="{6D8D1C64-73D5-5BC1-466C-363BE975D03E}"/>
          </ac:spMkLst>
        </pc:spChg>
      </pc:sldChg>
      <pc:sldChg chg="modSp add del mod">
        <pc:chgData name="Abdullah Makhdoom" userId="51cc0cc03b02bac5" providerId="LiveId" clId="{3BAF0525-3969-4EA5-9CE8-9E993610D441}" dt="2026-04-19T06:28:07.087" v="883" actId="47"/>
        <pc:sldMkLst>
          <pc:docMk/>
          <pc:sldMk cId="2519922659" sldId="283"/>
        </pc:sldMkLst>
        <pc:spChg chg="mod">
          <ac:chgData name="Abdullah Makhdoom" userId="51cc0cc03b02bac5" providerId="LiveId" clId="{3BAF0525-3969-4EA5-9CE8-9E993610D441}" dt="2026-04-19T06:02:36.712" v="585" actId="27636"/>
          <ac:spMkLst>
            <pc:docMk/>
            <pc:sldMk cId="2519922659" sldId="283"/>
            <ac:spMk id="2" creationId="{610827D8-8A92-37B0-E120-10F4F99DD2CB}"/>
          </ac:spMkLst>
        </pc:spChg>
        <pc:spChg chg="mod">
          <ac:chgData name="Abdullah Makhdoom" userId="51cc0cc03b02bac5" providerId="LiveId" clId="{3BAF0525-3969-4EA5-9CE8-9E993610D441}" dt="2026-04-19T06:02:41.431" v="587" actId="5793"/>
          <ac:spMkLst>
            <pc:docMk/>
            <pc:sldMk cId="2519922659" sldId="283"/>
            <ac:spMk id="6" creationId="{794E3A1D-3C5F-A9B2-6FED-52DE456ADBFB}"/>
          </ac:spMkLst>
        </pc:spChg>
      </pc:sldChg>
      <pc:sldChg chg="modSp add del mod">
        <pc:chgData name="Abdullah Makhdoom" userId="51cc0cc03b02bac5" providerId="LiveId" clId="{3BAF0525-3969-4EA5-9CE8-9E993610D441}" dt="2026-04-19T06:28:07.556" v="884" actId="47"/>
        <pc:sldMkLst>
          <pc:docMk/>
          <pc:sldMk cId="2958871678" sldId="284"/>
        </pc:sldMkLst>
        <pc:spChg chg="mod">
          <ac:chgData name="Abdullah Makhdoom" userId="51cc0cc03b02bac5" providerId="LiveId" clId="{3BAF0525-3969-4EA5-9CE8-9E993610D441}" dt="2026-04-18T08:00:25.652" v="328" actId="27636"/>
          <ac:spMkLst>
            <pc:docMk/>
            <pc:sldMk cId="2958871678" sldId="284"/>
            <ac:spMk id="2" creationId="{14629215-61D0-22E7-C62B-3C55CC6305FD}"/>
          </ac:spMkLst>
        </pc:spChg>
        <pc:spChg chg="mod">
          <ac:chgData name="Abdullah Makhdoom" userId="51cc0cc03b02bac5" providerId="LiveId" clId="{3BAF0525-3969-4EA5-9CE8-9E993610D441}" dt="2026-04-18T08:02:11.634" v="339" actId="403"/>
          <ac:spMkLst>
            <pc:docMk/>
            <pc:sldMk cId="2958871678" sldId="284"/>
            <ac:spMk id="6" creationId="{80CC8A1B-CE50-E674-3F5B-5F406B53EBCD}"/>
          </ac:spMkLst>
        </pc:spChg>
      </pc:sldChg>
      <pc:sldChg chg="modSp add del mod">
        <pc:chgData name="Abdullah Makhdoom" userId="51cc0cc03b02bac5" providerId="LiveId" clId="{3BAF0525-3969-4EA5-9CE8-9E993610D441}" dt="2026-04-19T06:28:08.087" v="885" actId="47"/>
        <pc:sldMkLst>
          <pc:docMk/>
          <pc:sldMk cId="3838471117" sldId="285"/>
        </pc:sldMkLst>
        <pc:spChg chg="mod">
          <ac:chgData name="Abdullah Makhdoom" userId="51cc0cc03b02bac5" providerId="LiveId" clId="{3BAF0525-3969-4EA5-9CE8-9E993610D441}" dt="2026-04-18T08:04:20.534" v="359" actId="115"/>
          <ac:spMkLst>
            <pc:docMk/>
            <pc:sldMk cId="3838471117" sldId="285"/>
            <ac:spMk id="6" creationId="{0C7AE81E-872A-1012-4046-767B29CC5CC3}"/>
          </ac:spMkLst>
        </pc:spChg>
      </pc:sldChg>
      <pc:sldChg chg="modSp add del mod">
        <pc:chgData name="Abdullah Makhdoom" userId="51cc0cc03b02bac5" providerId="LiveId" clId="{3BAF0525-3969-4EA5-9CE8-9E993610D441}" dt="2026-04-19T06:28:08.618" v="886" actId="47"/>
        <pc:sldMkLst>
          <pc:docMk/>
          <pc:sldMk cId="4053571105" sldId="286"/>
        </pc:sldMkLst>
        <pc:spChg chg="mod">
          <ac:chgData name="Abdullah Makhdoom" userId="51cc0cc03b02bac5" providerId="LiveId" clId="{3BAF0525-3969-4EA5-9CE8-9E993610D441}" dt="2026-04-18T08:05:33.394" v="365" actId="113"/>
          <ac:spMkLst>
            <pc:docMk/>
            <pc:sldMk cId="4053571105" sldId="286"/>
            <ac:spMk id="2" creationId="{D23307BF-7704-96F6-D3AA-4449556AE3C1}"/>
          </ac:spMkLst>
        </pc:spChg>
        <pc:spChg chg="mod">
          <ac:chgData name="Abdullah Makhdoom" userId="51cc0cc03b02bac5" providerId="LiveId" clId="{3BAF0525-3969-4EA5-9CE8-9E993610D441}" dt="2026-04-18T08:09:26.798" v="399" actId="122"/>
          <ac:spMkLst>
            <pc:docMk/>
            <pc:sldMk cId="4053571105" sldId="286"/>
            <ac:spMk id="6" creationId="{A988AB0F-A883-2623-9834-E2E3B788735F}"/>
          </ac:spMkLst>
        </pc:spChg>
      </pc:sldChg>
      <pc:sldChg chg="modSp add del mod">
        <pc:chgData name="Abdullah Makhdoom" userId="51cc0cc03b02bac5" providerId="LiveId" clId="{3BAF0525-3969-4EA5-9CE8-9E993610D441}" dt="2026-04-19T06:28:09.102" v="887" actId="47"/>
        <pc:sldMkLst>
          <pc:docMk/>
          <pc:sldMk cId="826485528" sldId="287"/>
        </pc:sldMkLst>
        <pc:spChg chg="mod">
          <ac:chgData name="Abdullah Makhdoom" userId="51cc0cc03b02bac5" providerId="LiveId" clId="{3BAF0525-3969-4EA5-9CE8-9E993610D441}" dt="2026-04-18T08:06:19.065" v="369" actId="27636"/>
          <ac:spMkLst>
            <pc:docMk/>
            <pc:sldMk cId="826485528" sldId="287"/>
            <ac:spMk id="2" creationId="{1DE88C21-9FAA-C2E1-48DF-E4560B905211}"/>
          </ac:spMkLst>
        </pc:spChg>
        <pc:spChg chg="mod">
          <ac:chgData name="Abdullah Makhdoom" userId="51cc0cc03b02bac5" providerId="LiveId" clId="{3BAF0525-3969-4EA5-9CE8-9E993610D441}" dt="2026-04-18T08:11:55.553" v="426" actId="255"/>
          <ac:spMkLst>
            <pc:docMk/>
            <pc:sldMk cId="826485528" sldId="287"/>
            <ac:spMk id="6" creationId="{5C7FA876-18FB-2C6B-0367-0969DF842FE6}"/>
          </ac:spMkLst>
        </pc:spChg>
      </pc:sldChg>
      <pc:sldChg chg="modSp add del mod">
        <pc:chgData name="Abdullah Makhdoom" userId="51cc0cc03b02bac5" providerId="LiveId" clId="{3BAF0525-3969-4EA5-9CE8-9E993610D441}" dt="2026-04-19T06:28:09.602" v="888" actId="47"/>
        <pc:sldMkLst>
          <pc:docMk/>
          <pc:sldMk cId="2577685424" sldId="288"/>
        </pc:sldMkLst>
        <pc:spChg chg="mod">
          <ac:chgData name="Abdullah Makhdoom" userId="51cc0cc03b02bac5" providerId="LiveId" clId="{3BAF0525-3969-4EA5-9CE8-9E993610D441}" dt="2026-04-18T08:19:10.057" v="450" actId="207"/>
          <ac:spMkLst>
            <pc:docMk/>
            <pc:sldMk cId="2577685424" sldId="288"/>
            <ac:spMk id="6" creationId="{64AD19E3-1C59-9B0C-D8FA-5787FBA458AA}"/>
          </ac:spMkLst>
        </pc:spChg>
      </pc:sldChg>
      <pc:sldChg chg="modSp add del mod">
        <pc:chgData name="Abdullah Makhdoom" userId="51cc0cc03b02bac5" providerId="LiveId" clId="{3BAF0525-3969-4EA5-9CE8-9E993610D441}" dt="2026-04-19T06:28:10.181" v="889" actId="47"/>
        <pc:sldMkLst>
          <pc:docMk/>
          <pc:sldMk cId="1092979706" sldId="289"/>
        </pc:sldMkLst>
        <pc:spChg chg="mod">
          <ac:chgData name="Abdullah Makhdoom" userId="51cc0cc03b02bac5" providerId="LiveId" clId="{3BAF0525-3969-4EA5-9CE8-9E993610D441}" dt="2026-04-18T08:20:04.891" v="458" actId="404"/>
          <ac:spMkLst>
            <pc:docMk/>
            <pc:sldMk cId="1092979706" sldId="289"/>
            <ac:spMk id="2" creationId="{6C347662-EC4B-A0A3-A2EC-F920FC8894E9}"/>
          </ac:spMkLst>
        </pc:spChg>
        <pc:spChg chg="mod">
          <ac:chgData name="Abdullah Makhdoom" userId="51cc0cc03b02bac5" providerId="LiveId" clId="{3BAF0525-3969-4EA5-9CE8-9E993610D441}" dt="2026-04-18T08:23:13.512" v="486" actId="14100"/>
          <ac:spMkLst>
            <pc:docMk/>
            <pc:sldMk cId="1092979706" sldId="289"/>
            <ac:spMk id="6" creationId="{40412DE9-9FC5-A737-C407-9C82A3EC26A2}"/>
          </ac:spMkLst>
        </pc:spChg>
      </pc:sldChg>
      <pc:sldChg chg="modSp add del mod">
        <pc:chgData name="Abdullah Makhdoom" userId="51cc0cc03b02bac5" providerId="LiveId" clId="{3BAF0525-3969-4EA5-9CE8-9E993610D441}" dt="2026-04-19T06:28:10.868" v="890" actId="47"/>
        <pc:sldMkLst>
          <pc:docMk/>
          <pc:sldMk cId="132797677" sldId="290"/>
        </pc:sldMkLst>
        <pc:spChg chg="mod">
          <ac:chgData name="Abdullah Makhdoom" userId="51cc0cc03b02bac5" providerId="LiveId" clId="{3BAF0525-3969-4EA5-9CE8-9E993610D441}" dt="2026-04-18T08:21:06.938" v="467" actId="404"/>
          <ac:spMkLst>
            <pc:docMk/>
            <pc:sldMk cId="132797677" sldId="290"/>
            <ac:spMk id="2" creationId="{EEB1362B-0467-6062-CD69-E690E32A25DA}"/>
          </ac:spMkLst>
        </pc:spChg>
        <pc:spChg chg="mod">
          <ac:chgData name="Abdullah Makhdoom" userId="51cc0cc03b02bac5" providerId="LiveId" clId="{3BAF0525-3969-4EA5-9CE8-9E993610D441}" dt="2026-04-18T08:24:00.971" v="492" actId="115"/>
          <ac:spMkLst>
            <pc:docMk/>
            <pc:sldMk cId="132797677" sldId="290"/>
            <ac:spMk id="6" creationId="{F30C6994-085C-021B-ECEB-9AFAE515D2FB}"/>
          </ac:spMkLst>
        </pc:spChg>
      </pc:sldChg>
      <pc:sldChg chg="modSp add del mod">
        <pc:chgData name="Abdullah Makhdoom" userId="51cc0cc03b02bac5" providerId="LiveId" clId="{3BAF0525-3969-4EA5-9CE8-9E993610D441}" dt="2026-04-19T06:28:11.884" v="891" actId="47"/>
        <pc:sldMkLst>
          <pc:docMk/>
          <pc:sldMk cId="2652094485" sldId="291"/>
        </pc:sldMkLst>
        <pc:spChg chg="mod">
          <ac:chgData name="Abdullah Makhdoom" userId="51cc0cc03b02bac5" providerId="LiveId" clId="{3BAF0525-3969-4EA5-9CE8-9E993610D441}" dt="2026-04-18T08:26:46.818" v="528" actId="403"/>
          <ac:spMkLst>
            <pc:docMk/>
            <pc:sldMk cId="2652094485" sldId="291"/>
            <ac:spMk id="6" creationId="{1CB70B76-F771-BA25-438D-F4B7979B35DC}"/>
          </ac:spMkLst>
        </pc:spChg>
      </pc:sldChg>
      <pc:sldChg chg="add del">
        <pc:chgData name="Abdullah Makhdoom" userId="51cc0cc03b02bac5" providerId="LiveId" clId="{3BAF0525-3969-4EA5-9CE8-9E993610D441}" dt="2026-04-18T08:28:30.412" v="529" actId="47"/>
        <pc:sldMkLst>
          <pc:docMk/>
          <pc:sldMk cId="370063720" sldId="292"/>
        </pc:sldMkLst>
      </pc:sldChg>
      <pc:sldChg chg="add del">
        <pc:chgData name="Abdullah Makhdoom" userId="51cc0cc03b02bac5" providerId="LiveId" clId="{3BAF0525-3969-4EA5-9CE8-9E993610D441}" dt="2026-04-18T08:28:31.740" v="530" actId="47"/>
        <pc:sldMkLst>
          <pc:docMk/>
          <pc:sldMk cId="2616301045" sldId="293"/>
        </pc:sldMkLst>
      </pc:sldChg>
      <pc:sldChg chg="add del">
        <pc:chgData name="Abdullah Makhdoom" userId="51cc0cc03b02bac5" providerId="LiveId" clId="{3BAF0525-3969-4EA5-9CE8-9E993610D441}" dt="2026-04-18T08:28:32.381" v="531" actId="47"/>
        <pc:sldMkLst>
          <pc:docMk/>
          <pc:sldMk cId="2075907024" sldId="29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AE" b="1" dirty="0">
                <a:sym typeface="+mn-ea"/>
              </a:rPr>
              <a:t>بسم اللہ الرحمٰن الرحیم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1F5C7-EDF6-41C5-A20C-85ACE1363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5344"/>
            <a:ext cx="9601196" cy="3318936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D1BC85-F5FE-F167-0BDB-1FC7CD4A6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0DF51F-AF76-9E92-72BF-EFE433770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5154" y="914401"/>
            <a:ext cx="7332617" cy="513805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94B5E4-8176-AC52-F759-36C22314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44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2" b="11773"/>
          <a:stretch>
            <a:fillRect/>
          </a:stretch>
        </p:blipFill>
        <p:spPr>
          <a:xfrm>
            <a:off x="4093210" y="1382395"/>
            <a:ext cx="4004945" cy="402082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430" y="1382395"/>
            <a:ext cx="631190" cy="518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195" y="1871345"/>
            <a:ext cx="10096500" cy="1515745"/>
          </a:xfrm>
        </p:spPr>
        <p:txBody>
          <a:bodyPr/>
          <a:lstStyle/>
          <a:p>
            <a:r>
              <a:rPr lang="en-US" sz="4800" b="1" dirty="0">
                <a:latin typeface="Book Antiqua" panose="02040602050305030304" pitchFamily="18" charset="0"/>
                <a:sym typeface="+mn-ea"/>
              </a:rPr>
              <a:t>FOUNDATIONS OF EDUCATION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470911"/>
            <a:ext cx="6815669" cy="2102575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u="sng" dirty="0"/>
              <a:t>Instructor: Khalid Makhdoom 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Course code : EDU-503</a:t>
            </a:r>
          </a:p>
          <a:p>
            <a:r>
              <a:rPr lang="en-US" sz="2000" b="1" u="sng" dirty="0"/>
              <a:t> </a:t>
            </a:r>
          </a:p>
          <a:p>
            <a:r>
              <a:rPr lang="en-US" sz="2000" b="1" u="sng" dirty="0"/>
              <a:t>Credit hours : 03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LESSON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69029"/>
            <a:ext cx="9601196" cy="3648891"/>
          </a:xfrm>
        </p:spPr>
        <p:txBody>
          <a:bodyPr>
            <a:noAutofit/>
          </a:bodyPr>
          <a:lstStyle/>
          <a:p>
            <a:pPr algn="ctr"/>
            <a:endParaRPr lang="en-US" sz="1800" dirty="0"/>
          </a:p>
          <a:p>
            <a:r>
              <a:rPr lang="en-US" sz="2800" dirty="0"/>
              <a:t>Need and Importance of Lesson Planning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Preparation of Lesson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B3E7-67AD-A887-38B4-D2BE8D0EA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36D25-DF7E-87C8-D77B-39D00911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Need and Importance of Lesson Planning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54CF4-815F-2696-09AC-0E1C6F19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49585"/>
            <a:ext cx="9601196" cy="37683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   Lesson planning</a:t>
            </a:r>
            <a:r>
              <a:rPr lang="en-US" sz="1800" dirty="0"/>
              <a:t> is the systematic process of outlining instructional goals, activities, materials, and assessments for a class session, serving as a teacher's roadmap to effective teaching.</a:t>
            </a:r>
          </a:p>
          <a:p>
            <a:pPr marL="0" indent="0" algn="ctr">
              <a:buNone/>
            </a:pPr>
            <a:r>
              <a:rPr lang="en-US" sz="2000" b="1" u="sng" dirty="0"/>
              <a:t>Need for Lesson Planning</a:t>
            </a:r>
            <a:endParaRPr lang="en-US" sz="2000" u="sng" dirty="0"/>
          </a:p>
          <a:p>
            <a:pPr marL="0" indent="0">
              <a:buNone/>
            </a:pPr>
            <a:r>
              <a:rPr lang="en-US" sz="1800" b="1" dirty="0"/>
              <a:t>Teachers require lesson plans to:</a:t>
            </a:r>
          </a:p>
          <a:p>
            <a:r>
              <a:rPr lang="en-US" sz="1800" dirty="0"/>
              <a:t>Translate broad curriculum standards into specific, achievable daily objectives.</a:t>
            </a:r>
          </a:p>
          <a:p>
            <a:r>
              <a:rPr lang="en-US" sz="1800" dirty="0"/>
              <a:t>Anticipate student needs, including diverse learning styles (visual, auditory, kinesthetic) and accommodations for special needs.</a:t>
            </a:r>
          </a:p>
          <a:p>
            <a:r>
              <a:rPr lang="en-US" sz="1800" dirty="0"/>
              <a:t>Organize resources (e.g., handouts, tech, demos) and time efficiently, preventing ad-hoc teaching.</a:t>
            </a:r>
          </a:p>
          <a:p>
            <a:r>
              <a:rPr lang="en-US" sz="1800" dirty="0"/>
              <a:t>Adapt to real-time changes like hybrid/online shifts or unexpected disruptions, ensuring continuity.</a:t>
            </a:r>
          </a:p>
          <a:p>
            <a:pPr marL="0" indent="0" algn="ctr">
              <a:buNone/>
            </a:pPr>
            <a:br>
              <a:rPr lang="en-US" sz="1800" dirty="0"/>
            </a:b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D060F-9F1B-8615-E671-2B6D02C44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Need and Importance of Lesson Planning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3400" b="1" u="sng" dirty="0"/>
              <a:t>Importance of Lesson Planning</a:t>
            </a:r>
            <a:endParaRPr lang="en-US" sz="3400" u="sng" dirty="0"/>
          </a:p>
          <a:p>
            <a:r>
              <a:rPr lang="en-US" b="1" dirty="0"/>
              <a:t>Aligns Goals and Assessments</a:t>
            </a:r>
            <a:r>
              <a:rPr lang="en-US" dirty="0"/>
              <a:t>: Ensures instruction matches learning outcomes, with formative/summative checks driving student success.</a:t>
            </a:r>
          </a:p>
          <a:p>
            <a:r>
              <a:rPr lang="en-US" b="1" dirty="0"/>
              <a:t>Enhances Student Engagement</a:t>
            </a:r>
            <a:r>
              <a:rPr lang="en-US" dirty="0"/>
              <a:t>: Varied activities (group work, discussions) maintain focus, boost motivation, and cater to individuals.</a:t>
            </a:r>
          </a:p>
          <a:p>
            <a:r>
              <a:rPr lang="en-US" b="1" dirty="0"/>
              <a:t>Improves Classroom Management</a:t>
            </a:r>
            <a:r>
              <a:rPr lang="en-US" dirty="0"/>
              <a:t>: Predicts transitions, minimizes disruptions, and maximizes time—reducing discipline issues.</a:t>
            </a:r>
          </a:p>
          <a:p>
            <a:r>
              <a:rPr lang="en-US" b="1" dirty="0"/>
              <a:t>Supports Teacher Efficacy</a:t>
            </a:r>
            <a:r>
              <a:rPr lang="en-US" dirty="0"/>
              <a:t>: Builds confidence, enables self-reflection, and tracks progress across lessons.</a:t>
            </a:r>
          </a:p>
          <a:p>
            <a:r>
              <a:rPr lang="en-US" b="1" dirty="0"/>
              <a:t>Promotes Equity and Outcomes</a:t>
            </a:r>
            <a:r>
              <a:rPr lang="en-US" dirty="0"/>
              <a:t>: Differentiates for all learners, fostering skills like critical thinking in resource-constrained settings.</a:t>
            </a:r>
          </a:p>
          <a:p>
            <a:pPr marL="0" indent="0">
              <a:buNone/>
            </a:pP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4000" b="1" dirty="0"/>
            </a:br>
            <a:r>
              <a:rPr lang="en-US" sz="3600" b="1" dirty="0"/>
              <a:t>Need and Importance of Lesson Planning</a:t>
            </a:r>
            <a:br>
              <a:rPr lang="en-US" sz="3200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24419"/>
            <a:ext cx="9601196" cy="3783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sz="2800" dirty="0"/>
              <a:t>In Pakistan's diverse educational context (e.g., multilingual classrooms, varying resources), plans address regional differences and align with national curricula like those from Punjab or Sindh boards.</a:t>
            </a:r>
          </a:p>
          <a:p>
            <a:pPr marL="0" indent="0">
              <a:buNone/>
            </a:pPr>
            <a:r>
              <a:rPr lang="en-US" sz="2800" dirty="0"/>
              <a:t>   Without lesson planning, lessons risk inefficiency, misalignment, and poor achievement. Strong plans yield confident teachers and empowered students.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Preparation of Lesson Planning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677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Lesson planning preparation</a:t>
            </a:r>
            <a:r>
              <a:rPr lang="en-US" dirty="0"/>
              <a:t> involves a structured, step-by-step process to create an effective blueprint for classroom instruction. It starts with curriculum alignment and ends with flexibility for real-time adjustments.</a:t>
            </a:r>
          </a:p>
          <a:p>
            <a:pPr marL="0" indent="0" algn="ctr">
              <a:buNone/>
            </a:pPr>
            <a:r>
              <a:rPr lang="en-US" sz="3300" b="1" dirty="0"/>
              <a:t>Best Practices</a:t>
            </a:r>
            <a:endParaRPr lang="en-US" sz="3300" dirty="0"/>
          </a:p>
          <a:p>
            <a:r>
              <a:rPr lang="en-US" b="1" dirty="0"/>
              <a:t>Format</a:t>
            </a:r>
            <a:r>
              <a:rPr lang="en-US" dirty="0"/>
              <a:t>: Use templates (e.g., 5E model: Engage, Explore, Explain, Elaborate, Evaluate).</a:t>
            </a:r>
          </a:p>
          <a:p>
            <a:r>
              <a:rPr lang="en-US" b="1" dirty="0"/>
              <a:t>Time</a:t>
            </a:r>
            <a:r>
              <a:rPr lang="en-US" dirty="0"/>
              <a:t>: Prep 1-2 hours per lesson initially.</a:t>
            </a:r>
          </a:p>
          <a:p>
            <a:r>
              <a:rPr lang="en-US" b="1" dirty="0"/>
              <a:t>Tools</a:t>
            </a:r>
            <a:r>
              <a:rPr lang="en-US" dirty="0"/>
              <a:t>: Google Docs, Canva for visuals; align with Pakistani boards' schemes of work.</a:t>
            </a:r>
          </a:p>
          <a:p>
            <a:r>
              <a:rPr lang="en-US" dirty="0"/>
              <a:t>This process ensures organized, student-centered teaching, vital for educators in diverse settings like Punjab's public schools.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864985" y="483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r>
              <a:rPr lang="en-US" b="1" dirty="0"/>
              <a:t>Key Steps in Preparing a Lesson Plan</a:t>
            </a:r>
            <a:br>
              <a:rPr lang="en-US" b="1" dirty="0"/>
            </a:br>
            <a:r>
              <a:rPr lang="en-US" sz="3100" dirty="0"/>
              <a:t>Follow these sequential steps, adaptable for Pakistan's curricula 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85C6D89-7135-0EAC-6236-046DC4666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07371"/>
              </p:ext>
            </p:extLst>
          </p:nvPr>
        </p:nvGraphicFramePr>
        <p:xfrm>
          <a:off x="989901" y="2457974"/>
          <a:ext cx="10209401" cy="3820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191">
                  <a:extLst>
                    <a:ext uri="{9D8B030D-6E8A-4147-A177-3AD203B41FA5}">
                      <a16:colId xmlns:a16="http://schemas.microsoft.com/office/drawing/2014/main" val="1349005025"/>
                    </a:ext>
                  </a:extLst>
                </a:gridCol>
                <a:gridCol w="4818076">
                  <a:extLst>
                    <a:ext uri="{9D8B030D-6E8A-4147-A177-3AD203B41FA5}">
                      <a16:colId xmlns:a16="http://schemas.microsoft.com/office/drawing/2014/main" val="3479430221"/>
                    </a:ext>
                  </a:extLst>
                </a:gridCol>
                <a:gridCol w="3403134">
                  <a:extLst>
                    <a:ext uri="{9D8B030D-6E8A-4147-A177-3AD203B41FA5}">
                      <a16:colId xmlns:a16="http://schemas.microsoft.com/office/drawing/2014/main" val="89473832"/>
                    </a:ext>
                  </a:extLst>
                </a:gridCol>
              </a:tblGrid>
              <a:tr h="268448"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Step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en-US" sz="1050" b="1">
                          <a:solidFill>
                            <a:srgbClr val="27251E"/>
                          </a:solidFill>
                          <a:effectLst/>
                        </a:rPr>
                        <a:t>Description</a:t>
                      </a:r>
                    </a:p>
                  </a:txBody>
                  <a:tcPr marL="76200" marR="76200" marT="76200" marB="76200" anchor="b"/>
                </a:tc>
                <a:tc>
                  <a:txBody>
                    <a:bodyPr/>
                    <a:lstStyle/>
                    <a:p>
                      <a:pPr algn="l" fontAlgn="b" latinLnBrk="0">
                        <a:buNone/>
                      </a:pPr>
                      <a:r>
                        <a:rPr lang="en-US" sz="1050" b="1">
                          <a:solidFill>
                            <a:srgbClr val="27251E"/>
                          </a:solidFill>
                          <a:effectLst/>
                        </a:rPr>
                        <a:t>Tips &amp; Considerations</a:t>
                      </a:r>
                    </a:p>
                  </a:txBody>
                  <a:tcPr marL="76200" marR="76200" marT="76200" marB="76200" anchor="b"/>
                </a:tc>
                <a:extLst>
                  <a:ext uri="{0D108BD9-81ED-4DB2-BD59-A6C34878D82A}">
                    <a16:rowId xmlns:a16="http://schemas.microsoft.com/office/drawing/2014/main" val="2107153181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1. Identify Learning Objectives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Define SMART (Specific, Measurable, Achievable, Relevant, Time-bound) goals: What students will know/do by lesson end (e.g., "Explain Pakistan's ethnic diversity using 3 examples").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Align with standards (e.g., Punjab Textbook Board); prioritize 3-5 key ones.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881046166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2. Know Your Audience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Assess students' prior knowledge, needs, diversity (e.g., multilingual in Lahore classrooms), learning styles.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Use pre-assessments; differentiate for abilities.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1141659464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3. Outline Introduction/Hook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Plan engaging opener (5-10 mins): Question, video, real-life link to activate prior knowledge.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Build curiosity, e.g., socio-cultural diversity map for Pakistan studies.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47121262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4. Design Main Activities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Sequence core content: Explain (lecture/demo), practice (groups/discussions), apply (problems/projects). Include variety for engagement.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Time each (e.g., 20 mins practice); anticipate questions/misconceptions.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678522120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5. Gather Materials &amp; Resources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List tools: Textbooks, slides, worksheets, videos, tech (e.g., for GDP charts in economics).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Ensure availability; digital backups for power issues common in PK.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2308290598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6. Plan Assessment &amp; Checks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Embed formative (quizzes, thumbs up) and summative (exit tickets) to gauge understanding.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>
                          <a:effectLst/>
                        </a:rPr>
                        <a:t>Link to objectives; provide feedback loops.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409345765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7. Develop Closure &amp; Homework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Summarize key points, reflect (e.g., "One takeaway?"); assign reinforcement.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5 mins; connect to next lesson.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3985429099"/>
                  </a:ext>
                </a:extLst>
              </a:tr>
              <a:tr h="419449"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b="1" dirty="0">
                          <a:solidFill>
                            <a:srgbClr val="27251E"/>
                          </a:solidFill>
                          <a:effectLst/>
                        </a:rPr>
                        <a:t>8. Review Timeline &amp; Flexibility</a:t>
                      </a:r>
                      <a:endParaRPr lang="en-US" sz="1050" dirty="0">
                        <a:effectLst/>
                      </a:endParaRP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Allocate total time (e.g., 45 mins); build buffers, extra activities.</a:t>
                      </a:r>
                    </a:p>
                  </a:txBody>
                  <a:tcPr marL="76200" marR="76200" anchor="ctr"/>
                </a:tc>
                <a:tc>
                  <a:txBody>
                    <a:bodyPr/>
                    <a:lstStyle/>
                    <a:p>
                      <a:pPr fontAlgn="base" latinLnBrk="0">
                        <a:buNone/>
                      </a:pPr>
                      <a:r>
                        <a:rPr lang="en-US" sz="1050" dirty="0">
                          <a:effectLst/>
                        </a:rPr>
                        <a:t>Practice delivery; revise post-lesson.</a:t>
                      </a:r>
                    </a:p>
                  </a:txBody>
                  <a:tcPr marL="76200" marR="76200" anchor="ctr"/>
                </a:tc>
                <a:extLst>
                  <a:ext uri="{0D108BD9-81ED-4DB2-BD59-A6C34878D82A}">
                    <a16:rowId xmlns:a16="http://schemas.microsoft.com/office/drawing/2014/main" val="273811133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26" y="499202"/>
            <a:ext cx="842838" cy="42399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208</TotalTime>
  <Words>774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 Antiqua</vt:lpstr>
      <vt:lpstr>Garamond</vt:lpstr>
      <vt:lpstr>Organic</vt:lpstr>
      <vt:lpstr>بسم اللہ الرحمٰن الرحیم</vt:lpstr>
      <vt:lpstr>PowerPoint Presentation</vt:lpstr>
      <vt:lpstr>FOUNDATIONS OF EDUCATION </vt:lpstr>
      <vt:lpstr>LESSON PLANNING</vt:lpstr>
      <vt:lpstr> Need and Importance of Lesson Planning </vt:lpstr>
      <vt:lpstr> Need and Importance of Lesson Planning </vt:lpstr>
      <vt:lpstr> Need and Importance of Lesson Planning </vt:lpstr>
      <vt:lpstr>Preparation of Lesson Planning </vt:lpstr>
      <vt:lpstr>  Key Steps in Preparing a Lesson Plan Follow these sequential steps, adaptable for Pakistan's curricula  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</dc:title>
  <dc:creator>Moorche</dc:creator>
  <cp:lastModifiedBy>Abdullah Makhdoom</cp:lastModifiedBy>
  <cp:revision>16</cp:revision>
  <dcterms:created xsi:type="dcterms:W3CDTF">2025-11-19T16:25:00Z</dcterms:created>
  <dcterms:modified xsi:type="dcterms:W3CDTF">2026-04-19T06:28:15Z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23B5E242847F424F9089F886C16DBFDB_13</vt:lpwstr>
  </property>
  <property fmtid="{D5CDD505-2E9C-101B-9397-08002B2CF9AE}" pid="3" name="KSOProductBuildVer">
    <vt:lpwstr>1033-12.2.0.23155</vt:lpwstr>
  </property>
</Properties>
</file>