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78" r:id="rId4"/>
    <p:sldId id="258" r:id="rId5"/>
    <p:sldId id="279" r:id="rId6"/>
    <p:sldId id="259" r:id="rId7"/>
    <p:sldId id="260" r:id="rId8"/>
    <p:sldId id="261" r:id="rId9"/>
    <p:sldId id="262" r:id="rId10"/>
    <p:sldId id="269" r:id="rId11"/>
    <p:sldId id="26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72" r:id="rId25"/>
    <p:sldId id="277"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delSld modSld">
      <pc:chgData name="Abdullah Makhdoom" userId="51cc0cc03b02bac5" providerId="LiveId" clId="{3BAF0525-3969-4EA5-9CE8-9E993610D441}" dt="2026-04-18T08:30:11.334" v="547" actId="47"/>
      <pc:docMkLst>
        <pc:docMk/>
      </pc:docMkLst>
      <pc:sldChg chg="del">
        <pc:chgData name="Abdullah Makhdoom" userId="51cc0cc03b02bac5" providerId="LiveId" clId="{3BAF0525-3969-4EA5-9CE8-9E993610D441}" dt="2026-04-18T07:13:35.836" v="1" actId="47"/>
        <pc:sldMkLst>
          <pc:docMk/>
          <pc:sldMk cId="0" sldId="256"/>
        </pc:sldMkLst>
      </pc:sldChg>
      <pc:sldChg chg="modSp mod">
        <pc:chgData name="Abdullah Makhdoom" userId="51cc0cc03b02bac5" providerId="LiveId" clId="{3BAF0525-3969-4EA5-9CE8-9E993610D441}" dt="2026-04-18T07:27:41.867" v="110" actId="21"/>
        <pc:sldMkLst>
          <pc:docMk/>
          <pc:sldMk cId="0" sldId="258"/>
        </pc:sldMkLst>
        <pc:spChg chg="mod">
          <ac:chgData name="Abdullah Makhdoom" userId="51cc0cc03b02bac5" providerId="LiveId" clId="{3BAF0525-3969-4EA5-9CE8-9E993610D441}" dt="2026-04-18T07:19:37.057" v="55" actId="27636"/>
          <ac:spMkLst>
            <pc:docMk/>
            <pc:sldMk cId="0" sldId="258"/>
            <ac:spMk id="2" creationId="{00000000-0000-0000-0000-000000000000}"/>
          </ac:spMkLst>
        </pc:spChg>
        <pc:spChg chg="mod">
          <ac:chgData name="Abdullah Makhdoom" userId="51cc0cc03b02bac5" providerId="LiveId" clId="{3BAF0525-3969-4EA5-9CE8-9E993610D441}" dt="2026-04-18T07:27:41.867" v="110" actId="21"/>
          <ac:spMkLst>
            <pc:docMk/>
            <pc:sldMk cId="0" sldId="258"/>
            <ac:spMk id="3" creationId="{00000000-0000-0000-0000-000000000000}"/>
          </ac:spMkLst>
        </pc:spChg>
      </pc:sldChg>
      <pc:sldChg chg="modSp mod">
        <pc:chgData name="Abdullah Makhdoom" userId="51cc0cc03b02bac5" providerId="LiveId" clId="{3BAF0525-3969-4EA5-9CE8-9E993610D441}" dt="2026-04-18T07:21:19.762" v="78" actId="122"/>
        <pc:sldMkLst>
          <pc:docMk/>
          <pc:sldMk cId="0" sldId="259"/>
        </pc:sldMkLst>
        <pc:spChg chg="mod">
          <ac:chgData name="Abdullah Makhdoom" userId="51cc0cc03b02bac5" providerId="LiveId" clId="{3BAF0525-3969-4EA5-9CE8-9E993610D441}" dt="2026-04-18T07:19:50.417" v="57" actId="27636"/>
          <ac:spMkLst>
            <pc:docMk/>
            <pc:sldMk cId="0" sldId="259"/>
            <ac:spMk id="2" creationId="{00000000-0000-0000-0000-000000000000}"/>
          </ac:spMkLst>
        </pc:spChg>
        <pc:spChg chg="mod">
          <ac:chgData name="Abdullah Makhdoom" userId="51cc0cc03b02bac5" providerId="LiveId" clId="{3BAF0525-3969-4EA5-9CE8-9E993610D441}" dt="2026-04-18T07:21:19.762" v="78" actId="122"/>
          <ac:spMkLst>
            <pc:docMk/>
            <pc:sldMk cId="0" sldId="259"/>
            <ac:spMk id="3" creationId="{00000000-0000-0000-0000-000000000000}"/>
          </ac:spMkLst>
        </pc:spChg>
      </pc:sldChg>
      <pc:sldChg chg="modSp mod">
        <pc:chgData name="Abdullah Makhdoom" userId="51cc0cc03b02bac5" providerId="LiveId" clId="{3BAF0525-3969-4EA5-9CE8-9E993610D441}" dt="2026-04-18T07:43:06.907" v="203"/>
        <pc:sldMkLst>
          <pc:docMk/>
          <pc:sldMk cId="0" sldId="260"/>
        </pc:sldMkLst>
        <pc:spChg chg="mod">
          <ac:chgData name="Abdullah Makhdoom" userId="51cc0cc03b02bac5" providerId="LiveId" clId="{3BAF0525-3969-4EA5-9CE8-9E993610D441}" dt="2026-04-18T07:43:06.907" v="203"/>
          <ac:spMkLst>
            <pc:docMk/>
            <pc:sldMk cId="0" sldId="260"/>
            <ac:spMk id="2" creationId="{00000000-0000-0000-0000-000000000000}"/>
          </ac:spMkLst>
        </pc:spChg>
        <pc:spChg chg="mod">
          <ac:chgData name="Abdullah Makhdoom" userId="51cc0cc03b02bac5" providerId="LiveId" clId="{3BAF0525-3969-4EA5-9CE8-9E993610D441}" dt="2026-04-18T07:37:59.227" v="161" actId="115"/>
          <ac:spMkLst>
            <pc:docMk/>
            <pc:sldMk cId="0" sldId="260"/>
            <ac:spMk id="3" creationId="{00000000-0000-0000-0000-000000000000}"/>
          </ac:spMkLst>
        </pc:spChg>
      </pc:sldChg>
      <pc:sldChg chg="modSp mod">
        <pc:chgData name="Abdullah Makhdoom" userId="51cc0cc03b02bac5" providerId="LiveId" clId="{3BAF0525-3969-4EA5-9CE8-9E993610D441}" dt="2026-04-18T07:41:23.250" v="188" actId="122"/>
        <pc:sldMkLst>
          <pc:docMk/>
          <pc:sldMk cId="0" sldId="261"/>
        </pc:sldMkLst>
        <pc:spChg chg="mod">
          <ac:chgData name="Abdullah Makhdoom" userId="51cc0cc03b02bac5" providerId="LiveId" clId="{3BAF0525-3969-4EA5-9CE8-9E993610D441}" dt="2026-04-18T07:20:01.417" v="61" actId="27636"/>
          <ac:spMkLst>
            <pc:docMk/>
            <pc:sldMk cId="0" sldId="261"/>
            <ac:spMk id="2" creationId="{00000000-0000-0000-0000-000000000000}"/>
          </ac:spMkLst>
        </pc:spChg>
        <pc:spChg chg="mod">
          <ac:chgData name="Abdullah Makhdoom" userId="51cc0cc03b02bac5" providerId="LiveId" clId="{3BAF0525-3969-4EA5-9CE8-9E993610D441}" dt="2026-04-18T07:41:23.250" v="188" actId="122"/>
          <ac:spMkLst>
            <pc:docMk/>
            <pc:sldMk cId="0" sldId="261"/>
            <ac:spMk id="3" creationId="{00000000-0000-0000-0000-000000000000}"/>
          </ac:spMkLst>
        </pc:spChg>
      </pc:sldChg>
      <pc:sldChg chg="modSp mod">
        <pc:chgData name="Abdullah Makhdoom" userId="51cc0cc03b02bac5" providerId="LiveId" clId="{3BAF0525-3969-4EA5-9CE8-9E993610D441}" dt="2026-04-18T07:42:54.673" v="202"/>
        <pc:sldMkLst>
          <pc:docMk/>
          <pc:sldMk cId="0" sldId="262"/>
        </pc:sldMkLst>
        <pc:spChg chg="mod">
          <ac:chgData name="Abdullah Makhdoom" userId="51cc0cc03b02bac5" providerId="LiveId" clId="{3BAF0525-3969-4EA5-9CE8-9E993610D441}" dt="2026-04-18T07:42:54.673" v="202"/>
          <ac:spMkLst>
            <pc:docMk/>
            <pc:sldMk cId="0" sldId="262"/>
            <ac:spMk id="2" creationId="{00000000-0000-0000-0000-000000000000}"/>
          </ac:spMkLst>
        </pc:spChg>
        <pc:spChg chg="mod">
          <ac:chgData name="Abdullah Makhdoom" userId="51cc0cc03b02bac5" providerId="LiveId" clId="{3BAF0525-3969-4EA5-9CE8-9E993610D441}" dt="2026-04-18T07:42:18.063" v="198" actId="20577"/>
          <ac:spMkLst>
            <pc:docMk/>
            <pc:sldMk cId="0" sldId="262"/>
            <ac:spMk id="3" creationId="{00000000-0000-0000-0000-000000000000}"/>
          </ac:spMkLst>
        </pc:spChg>
      </pc:sldChg>
      <pc:sldChg chg="modSp mod">
        <pc:chgData name="Abdullah Makhdoom" userId="51cc0cc03b02bac5" providerId="LiveId" clId="{3BAF0525-3969-4EA5-9CE8-9E993610D441}" dt="2026-04-18T07:48:45.198" v="247"/>
        <pc:sldMkLst>
          <pc:docMk/>
          <pc:sldMk cId="0" sldId="264"/>
        </pc:sldMkLst>
        <pc:spChg chg="mod">
          <ac:chgData name="Abdullah Makhdoom" userId="51cc0cc03b02bac5" providerId="LiveId" clId="{3BAF0525-3969-4EA5-9CE8-9E993610D441}" dt="2026-04-18T07:45:27.894" v="220" actId="27636"/>
          <ac:spMkLst>
            <pc:docMk/>
            <pc:sldMk cId="0" sldId="264"/>
            <ac:spMk id="2" creationId="{00000000-0000-0000-0000-000000000000}"/>
          </ac:spMkLst>
        </pc:spChg>
        <pc:spChg chg="mod">
          <ac:chgData name="Abdullah Makhdoom" userId="51cc0cc03b02bac5" providerId="LiveId" clId="{3BAF0525-3969-4EA5-9CE8-9E993610D441}" dt="2026-04-18T07:48:45.198" v="247"/>
          <ac:spMkLst>
            <pc:docMk/>
            <pc:sldMk cId="0" sldId="264"/>
            <ac:spMk id="6" creationId="{31351603-2A85-8F17-C359-9C970FA15F72}"/>
          </ac:spMkLst>
        </pc:spChg>
      </pc:sldChg>
      <pc:sldChg chg="modSp mod">
        <pc:chgData name="Abdullah Makhdoom" userId="51cc0cc03b02bac5" providerId="LiveId" clId="{3BAF0525-3969-4EA5-9CE8-9E993610D441}" dt="2026-04-18T07:44:56.769" v="218" actId="403"/>
        <pc:sldMkLst>
          <pc:docMk/>
          <pc:sldMk cId="0" sldId="269"/>
        </pc:sldMkLst>
        <pc:spChg chg="mod">
          <ac:chgData name="Abdullah Makhdoom" userId="51cc0cc03b02bac5" providerId="LiveId" clId="{3BAF0525-3969-4EA5-9CE8-9E993610D441}" dt="2026-04-18T07:43:49.735" v="207"/>
          <ac:spMkLst>
            <pc:docMk/>
            <pc:sldMk cId="0" sldId="269"/>
            <ac:spMk id="2" creationId="{00000000-0000-0000-0000-000000000000}"/>
          </ac:spMkLst>
        </pc:spChg>
        <pc:spChg chg="mod">
          <ac:chgData name="Abdullah Makhdoom" userId="51cc0cc03b02bac5" providerId="LiveId" clId="{3BAF0525-3969-4EA5-9CE8-9E993610D441}" dt="2026-04-18T07:44:56.769" v="218" actId="403"/>
          <ac:spMkLst>
            <pc:docMk/>
            <pc:sldMk cId="0" sldId="269"/>
            <ac:spMk id="6" creationId="{B8160873-44FE-290B-EAE7-4DA8D0A0F60B}"/>
          </ac:spMkLst>
        </pc:spChg>
      </pc:sldChg>
      <pc:sldChg chg="modSp mod">
        <pc:chgData name="Abdullah Makhdoom" userId="51cc0cc03b02bac5" providerId="LiveId" clId="{3BAF0525-3969-4EA5-9CE8-9E993610D441}" dt="2026-04-18T08:29:32.756" v="544" actId="122"/>
        <pc:sldMkLst>
          <pc:docMk/>
          <pc:sldMk cId="678857513" sldId="272"/>
        </pc:sldMkLst>
        <pc:spChg chg="mod">
          <ac:chgData name="Abdullah Makhdoom" userId="51cc0cc03b02bac5" providerId="LiveId" clId="{3BAF0525-3969-4EA5-9CE8-9E993610D441}" dt="2026-04-18T08:28:53.037" v="533" actId="27636"/>
          <ac:spMkLst>
            <pc:docMk/>
            <pc:sldMk cId="678857513" sldId="272"/>
            <ac:spMk id="2" creationId="{7F3C9DF3-C889-8524-89FD-66BFCEE0DD02}"/>
          </ac:spMkLst>
        </pc:spChg>
        <pc:spChg chg="mod">
          <ac:chgData name="Abdullah Makhdoom" userId="51cc0cc03b02bac5" providerId="LiveId" clId="{3BAF0525-3969-4EA5-9CE8-9E993610D441}" dt="2026-04-18T08:29:32.756" v="544" actId="122"/>
          <ac:spMkLst>
            <pc:docMk/>
            <pc:sldMk cId="678857513" sldId="272"/>
            <ac:spMk id="3" creationId="{93D91744-4A94-00E9-3562-234E8F0459DB}"/>
          </ac:spMkLst>
        </pc:spChg>
      </pc:sldChg>
      <pc:sldChg chg="del">
        <pc:chgData name="Abdullah Makhdoom" userId="51cc0cc03b02bac5" providerId="LiveId" clId="{3BAF0525-3969-4EA5-9CE8-9E993610D441}" dt="2026-04-18T08:30:10.006" v="545" actId="47"/>
        <pc:sldMkLst>
          <pc:docMk/>
          <pc:sldMk cId="3654876306" sldId="273"/>
        </pc:sldMkLst>
      </pc:sldChg>
      <pc:sldChg chg="del">
        <pc:chgData name="Abdullah Makhdoom" userId="51cc0cc03b02bac5" providerId="LiveId" clId="{3BAF0525-3969-4EA5-9CE8-9E993610D441}" dt="2026-04-18T08:30:10.709" v="546" actId="47"/>
        <pc:sldMkLst>
          <pc:docMk/>
          <pc:sldMk cId="480287355" sldId="274"/>
        </pc:sldMkLst>
      </pc:sldChg>
      <pc:sldChg chg="del">
        <pc:chgData name="Abdullah Makhdoom" userId="51cc0cc03b02bac5" providerId="LiveId" clId="{3BAF0525-3969-4EA5-9CE8-9E993610D441}" dt="2026-04-18T08:30:11.334" v="547" actId="47"/>
        <pc:sldMkLst>
          <pc:docMk/>
          <pc:sldMk cId="2758347771" sldId="275"/>
        </pc:sldMkLst>
      </pc:sldChg>
      <pc:sldChg chg="add">
        <pc:chgData name="Abdullah Makhdoom" userId="51cc0cc03b02bac5" providerId="LiveId" clId="{3BAF0525-3969-4EA5-9CE8-9E993610D441}" dt="2026-04-18T07:13:31.023" v="0"/>
        <pc:sldMkLst>
          <pc:docMk/>
          <pc:sldMk cId="0" sldId="278"/>
        </pc:sldMkLst>
      </pc:sldChg>
      <pc:sldChg chg="modSp add mod">
        <pc:chgData name="Abdullah Makhdoom" userId="51cc0cc03b02bac5" providerId="LiveId" clId="{3BAF0525-3969-4EA5-9CE8-9E993610D441}" dt="2026-04-18T07:30:30.511" v="119" actId="255"/>
        <pc:sldMkLst>
          <pc:docMk/>
          <pc:sldMk cId="297474073" sldId="279"/>
        </pc:sldMkLst>
        <pc:spChg chg="mod">
          <ac:chgData name="Abdullah Makhdoom" userId="51cc0cc03b02bac5" providerId="LiveId" clId="{3BAF0525-3969-4EA5-9CE8-9E993610D441}" dt="2026-04-18T07:30:30.511" v="119" actId="255"/>
          <ac:spMkLst>
            <pc:docMk/>
            <pc:sldMk cId="297474073" sldId="279"/>
            <ac:spMk id="3" creationId="{23154CF4-815F-2696-09AC-0E1C6F1971EB}"/>
          </ac:spMkLst>
        </pc:spChg>
      </pc:sldChg>
      <pc:sldChg chg="modSp add mod">
        <pc:chgData name="Abdullah Makhdoom" userId="51cc0cc03b02bac5" providerId="LiveId" clId="{3BAF0525-3969-4EA5-9CE8-9E993610D441}" dt="2026-04-18T07:53:21.158" v="271" actId="27636"/>
        <pc:sldMkLst>
          <pc:docMk/>
          <pc:sldMk cId="923912446" sldId="280"/>
        </pc:sldMkLst>
        <pc:spChg chg="mod">
          <ac:chgData name="Abdullah Makhdoom" userId="51cc0cc03b02bac5" providerId="LiveId" clId="{3BAF0525-3969-4EA5-9CE8-9E993610D441}" dt="2026-04-18T07:53:21.158" v="271" actId="27636"/>
          <ac:spMkLst>
            <pc:docMk/>
            <pc:sldMk cId="923912446" sldId="280"/>
            <ac:spMk id="2" creationId="{B99997FC-B186-5682-0BD2-B592D64228F6}"/>
          </ac:spMkLst>
        </pc:spChg>
        <pc:spChg chg="mod">
          <ac:chgData name="Abdullah Makhdoom" userId="51cc0cc03b02bac5" providerId="LiveId" clId="{3BAF0525-3969-4EA5-9CE8-9E993610D441}" dt="2026-04-18T07:52:30.408" v="264" actId="255"/>
          <ac:spMkLst>
            <pc:docMk/>
            <pc:sldMk cId="923912446" sldId="280"/>
            <ac:spMk id="6" creationId="{5914945E-2631-52FB-041F-A0A135249127}"/>
          </ac:spMkLst>
        </pc:spChg>
      </pc:sldChg>
      <pc:sldChg chg="modSp add mod">
        <pc:chgData name="Abdullah Makhdoom" userId="51cc0cc03b02bac5" providerId="LiveId" clId="{3BAF0525-3969-4EA5-9CE8-9E993610D441}" dt="2026-04-18T07:54:22.698" v="279" actId="115"/>
        <pc:sldMkLst>
          <pc:docMk/>
          <pc:sldMk cId="3815641573" sldId="281"/>
        </pc:sldMkLst>
        <pc:spChg chg="mod">
          <ac:chgData name="Abdullah Makhdoom" userId="51cc0cc03b02bac5" providerId="LiveId" clId="{3BAF0525-3969-4EA5-9CE8-9E993610D441}" dt="2026-04-18T07:53:12.924" v="269" actId="27636"/>
          <ac:spMkLst>
            <pc:docMk/>
            <pc:sldMk cId="3815641573" sldId="281"/>
            <ac:spMk id="2" creationId="{E7153E7E-91AE-A265-EFBD-370F65EA3344}"/>
          </ac:spMkLst>
        </pc:spChg>
        <pc:spChg chg="mod">
          <ac:chgData name="Abdullah Makhdoom" userId="51cc0cc03b02bac5" providerId="LiveId" clId="{3BAF0525-3969-4EA5-9CE8-9E993610D441}" dt="2026-04-18T07:54:22.698" v="279" actId="115"/>
          <ac:spMkLst>
            <pc:docMk/>
            <pc:sldMk cId="3815641573" sldId="281"/>
            <ac:spMk id="6" creationId="{AD13EB8B-5CAE-1886-20EC-B379FC6CA645}"/>
          </ac:spMkLst>
        </pc:spChg>
      </pc:sldChg>
      <pc:sldChg chg="modSp add mod">
        <pc:chgData name="Abdullah Makhdoom" userId="51cc0cc03b02bac5" providerId="LiveId" clId="{3BAF0525-3969-4EA5-9CE8-9E993610D441}" dt="2026-04-18T07:56:52.808" v="303" actId="20577"/>
        <pc:sldMkLst>
          <pc:docMk/>
          <pc:sldMk cId="1690799205" sldId="282"/>
        </pc:sldMkLst>
        <pc:spChg chg="mod">
          <ac:chgData name="Abdullah Makhdoom" userId="51cc0cc03b02bac5" providerId="LiveId" clId="{3BAF0525-3969-4EA5-9CE8-9E993610D441}" dt="2026-04-18T07:56:52.808" v="303" actId="20577"/>
          <ac:spMkLst>
            <pc:docMk/>
            <pc:sldMk cId="1690799205" sldId="282"/>
            <ac:spMk id="6" creationId="{6D8D1C64-73D5-5BC1-466C-363BE975D03E}"/>
          </ac:spMkLst>
        </pc:spChg>
      </pc:sldChg>
      <pc:sldChg chg="modSp add mod">
        <pc:chgData name="Abdullah Makhdoom" userId="51cc0cc03b02bac5" providerId="LiveId" clId="{3BAF0525-3969-4EA5-9CE8-9E993610D441}" dt="2026-04-18T07:59:45.449" v="324" actId="113"/>
        <pc:sldMkLst>
          <pc:docMk/>
          <pc:sldMk cId="2519922659" sldId="283"/>
        </pc:sldMkLst>
        <pc:spChg chg="mod">
          <ac:chgData name="Abdullah Makhdoom" userId="51cc0cc03b02bac5" providerId="LiveId" clId="{3BAF0525-3969-4EA5-9CE8-9E993610D441}" dt="2026-04-18T07:57:59.991" v="309" actId="113"/>
          <ac:spMkLst>
            <pc:docMk/>
            <pc:sldMk cId="2519922659" sldId="283"/>
            <ac:spMk id="2" creationId="{610827D8-8A92-37B0-E120-10F4F99DD2CB}"/>
          </ac:spMkLst>
        </pc:spChg>
        <pc:spChg chg="mod">
          <ac:chgData name="Abdullah Makhdoom" userId="51cc0cc03b02bac5" providerId="LiveId" clId="{3BAF0525-3969-4EA5-9CE8-9E993610D441}" dt="2026-04-18T07:59:45.449" v="324" actId="113"/>
          <ac:spMkLst>
            <pc:docMk/>
            <pc:sldMk cId="2519922659" sldId="283"/>
            <ac:spMk id="6" creationId="{794E3A1D-3C5F-A9B2-6FED-52DE456ADBFB}"/>
          </ac:spMkLst>
        </pc:spChg>
      </pc:sldChg>
      <pc:sldChg chg="modSp add mod">
        <pc:chgData name="Abdullah Makhdoom" userId="51cc0cc03b02bac5" providerId="LiveId" clId="{3BAF0525-3969-4EA5-9CE8-9E993610D441}" dt="2026-04-18T08:02:11.634" v="339" actId="403"/>
        <pc:sldMkLst>
          <pc:docMk/>
          <pc:sldMk cId="2958871678" sldId="284"/>
        </pc:sldMkLst>
        <pc:spChg chg="mod">
          <ac:chgData name="Abdullah Makhdoom" userId="51cc0cc03b02bac5" providerId="LiveId" clId="{3BAF0525-3969-4EA5-9CE8-9E993610D441}" dt="2026-04-18T08:00:25.652" v="328" actId="27636"/>
          <ac:spMkLst>
            <pc:docMk/>
            <pc:sldMk cId="2958871678" sldId="284"/>
            <ac:spMk id="2" creationId="{14629215-61D0-22E7-C62B-3C55CC6305FD}"/>
          </ac:spMkLst>
        </pc:spChg>
        <pc:spChg chg="mod">
          <ac:chgData name="Abdullah Makhdoom" userId="51cc0cc03b02bac5" providerId="LiveId" clId="{3BAF0525-3969-4EA5-9CE8-9E993610D441}" dt="2026-04-18T08:02:11.634" v="339" actId="403"/>
          <ac:spMkLst>
            <pc:docMk/>
            <pc:sldMk cId="2958871678" sldId="284"/>
            <ac:spMk id="6" creationId="{80CC8A1B-CE50-E674-3F5B-5F406B53EBCD}"/>
          </ac:spMkLst>
        </pc:spChg>
      </pc:sldChg>
      <pc:sldChg chg="modSp add mod">
        <pc:chgData name="Abdullah Makhdoom" userId="51cc0cc03b02bac5" providerId="LiveId" clId="{3BAF0525-3969-4EA5-9CE8-9E993610D441}" dt="2026-04-18T08:04:20.534" v="359" actId="115"/>
        <pc:sldMkLst>
          <pc:docMk/>
          <pc:sldMk cId="3838471117" sldId="285"/>
        </pc:sldMkLst>
        <pc:spChg chg="mod">
          <ac:chgData name="Abdullah Makhdoom" userId="51cc0cc03b02bac5" providerId="LiveId" clId="{3BAF0525-3969-4EA5-9CE8-9E993610D441}" dt="2026-04-18T08:04:20.534" v="359" actId="115"/>
          <ac:spMkLst>
            <pc:docMk/>
            <pc:sldMk cId="3838471117" sldId="285"/>
            <ac:spMk id="6" creationId="{0C7AE81E-872A-1012-4046-767B29CC5CC3}"/>
          </ac:spMkLst>
        </pc:spChg>
      </pc:sldChg>
      <pc:sldChg chg="modSp add mod">
        <pc:chgData name="Abdullah Makhdoom" userId="51cc0cc03b02bac5" providerId="LiveId" clId="{3BAF0525-3969-4EA5-9CE8-9E993610D441}" dt="2026-04-18T08:09:26.798" v="399" actId="122"/>
        <pc:sldMkLst>
          <pc:docMk/>
          <pc:sldMk cId="4053571105" sldId="286"/>
        </pc:sldMkLst>
        <pc:spChg chg="mod">
          <ac:chgData name="Abdullah Makhdoom" userId="51cc0cc03b02bac5" providerId="LiveId" clId="{3BAF0525-3969-4EA5-9CE8-9E993610D441}" dt="2026-04-18T08:05:33.394" v="365" actId="113"/>
          <ac:spMkLst>
            <pc:docMk/>
            <pc:sldMk cId="4053571105" sldId="286"/>
            <ac:spMk id="2" creationId="{D23307BF-7704-96F6-D3AA-4449556AE3C1}"/>
          </ac:spMkLst>
        </pc:spChg>
        <pc:spChg chg="mod">
          <ac:chgData name="Abdullah Makhdoom" userId="51cc0cc03b02bac5" providerId="LiveId" clId="{3BAF0525-3969-4EA5-9CE8-9E993610D441}" dt="2026-04-18T08:09:26.798" v="399" actId="122"/>
          <ac:spMkLst>
            <pc:docMk/>
            <pc:sldMk cId="4053571105" sldId="286"/>
            <ac:spMk id="6" creationId="{A988AB0F-A883-2623-9834-E2E3B788735F}"/>
          </ac:spMkLst>
        </pc:spChg>
      </pc:sldChg>
      <pc:sldChg chg="modSp add mod">
        <pc:chgData name="Abdullah Makhdoom" userId="51cc0cc03b02bac5" providerId="LiveId" clId="{3BAF0525-3969-4EA5-9CE8-9E993610D441}" dt="2026-04-18T08:11:55.553" v="426" actId="255"/>
        <pc:sldMkLst>
          <pc:docMk/>
          <pc:sldMk cId="826485528" sldId="287"/>
        </pc:sldMkLst>
        <pc:spChg chg="mod">
          <ac:chgData name="Abdullah Makhdoom" userId="51cc0cc03b02bac5" providerId="LiveId" clId="{3BAF0525-3969-4EA5-9CE8-9E993610D441}" dt="2026-04-18T08:06:19.065" v="369" actId="27636"/>
          <ac:spMkLst>
            <pc:docMk/>
            <pc:sldMk cId="826485528" sldId="287"/>
            <ac:spMk id="2" creationId="{1DE88C21-9FAA-C2E1-48DF-E4560B905211}"/>
          </ac:spMkLst>
        </pc:spChg>
        <pc:spChg chg="mod">
          <ac:chgData name="Abdullah Makhdoom" userId="51cc0cc03b02bac5" providerId="LiveId" clId="{3BAF0525-3969-4EA5-9CE8-9E993610D441}" dt="2026-04-18T08:11:55.553" v="426" actId="255"/>
          <ac:spMkLst>
            <pc:docMk/>
            <pc:sldMk cId="826485528" sldId="287"/>
            <ac:spMk id="6" creationId="{5C7FA876-18FB-2C6B-0367-0969DF842FE6}"/>
          </ac:spMkLst>
        </pc:spChg>
      </pc:sldChg>
      <pc:sldChg chg="modSp add mod">
        <pc:chgData name="Abdullah Makhdoom" userId="51cc0cc03b02bac5" providerId="LiveId" clId="{3BAF0525-3969-4EA5-9CE8-9E993610D441}" dt="2026-04-18T08:19:10.057" v="450" actId="207"/>
        <pc:sldMkLst>
          <pc:docMk/>
          <pc:sldMk cId="2577685424" sldId="288"/>
        </pc:sldMkLst>
        <pc:spChg chg="mod">
          <ac:chgData name="Abdullah Makhdoom" userId="51cc0cc03b02bac5" providerId="LiveId" clId="{3BAF0525-3969-4EA5-9CE8-9E993610D441}" dt="2026-04-18T08:19:10.057" v="450" actId="207"/>
          <ac:spMkLst>
            <pc:docMk/>
            <pc:sldMk cId="2577685424" sldId="288"/>
            <ac:spMk id="6" creationId="{64AD19E3-1C59-9B0C-D8FA-5787FBA458AA}"/>
          </ac:spMkLst>
        </pc:spChg>
      </pc:sldChg>
      <pc:sldChg chg="modSp add mod">
        <pc:chgData name="Abdullah Makhdoom" userId="51cc0cc03b02bac5" providerId="LiveId" clId="{3BAF0525-3969-4EA5-9CE8-9E993610D441}" dt="2026-04-18T08:23:13.512" v="486" actId="14100"/>
        <pc:sldMkLst>
          <pc:docMk/>
          <pc:sldMk cId="1092979706" sldId="289"/>
        </pc:sldMkLst>
        <pc:spChg chg="mod">
          <ac:chgData name="Abdullah Makhdoom" userId="51cc0cc03b02bac5" providerId="LiveId" clId="{3BAF0525-3969-4EA5-9CE8-9E993610D441}" dt="2026-04-18T08:20:04.891" v="458" actId="404"/>
          <ac:spMkLst>
            <pc:docMk/>
            <pc:sldMk cId="1092979706" sldId="289"/>
            <ac:spMk id="2" creationId="{6C347662-EC4B-A0A3-A2EC-F920FC8894E9}"/>
          </ac:spMkLst>
        </pc:spChg>
        <pc:spChg chg="mod">
          <ac:chgData name="Abdullah Makhdoom" userId="51cc0cc03b02bac5" providerId="LiveId" clId="{3BAF0525-3969-4EA5-9CE8-9E993610D441}" dt="2026-04-18T08:23:13.512" v="486" actId="14100"/>
          <ac:spMkLst>
            <pc:docMk/>
            <pc:sldMk cId="1092979706" sldId="289"/>
            <ac:spMk id="6" creationId="{40412DE9-9FC5-A737-C407-9C82A3EC26A2}"/>
          </ac:spMkLst>
        </pc:spChg>
      </pc:sldChg>
      <pc:sldChg chg="modSp add mod">
        <pc:chgData name="Abdullah Makhdoom" userId="51cc0cc03b02bac5" providerId="LiveId" clId="{3BAF0525-3969-4EA5-9CE8-9E993610D441}" dt="2026-04-18T08:24:00.971" v="492" actId="115"/>
        <pc:sldMkLst>
          <pc:docMk/>
          <pc:sldMk cId="132797677" sldId="290"/>
        </pc:sldMkLst>
        <pc:spChg chg="mod">
          <ac:chgData name="Abdullah Makhdoom" userId="51cc0cc03b02bac5" providerId="LiveId" clId="{3BAF0525-3969-4EA5-9CE8-9E993610D441}" dt="2026-04-18T08:21:06.938" v="467" actId="404"/>
          <ac:spMkLst>
            <pc:docMk/>
            <pc:sldMk cId="132797677" sldId="290"/>
            <ac:spMk id="2" creationId="{EEB1362B-0467-6062-CD69-E690E32A25DA}"/>
          </ac:spMkLst>
        </pc:spChg>
        <pc:spChg chg="mod">
          <ac:chgData name="Abdullah Makhdoom" userId="51cc0cc03b02bac5" providerId="LiveId" clId="{3BAF0525-3969-4EA5-9CE8-9E993610D441}" dt="2026-04-18T08:24:00.971" v="492" actId="115"/>
          <ac:spMkLst>
            <pc:docMk/>
            <pc:sldMk cId="132797677" sldId="290"/>
            <ac:spMk id="6" creationId="{F30C6994-085C-021B-ECEB-9AFAE515D2FB}"/>
          </ac:spMkLst>
        </pc:spChg>
      </pc:sldChg>
      <pc:sldChg chg="modSp add mod">
        <pc:chgData name="Abdullah Makhdoom" userId="51cc0cc03b02bac5" providerId="LiveId" clId="{3BAF0525-3969-4EA5-9CE8-9E993610D441}" dt="2026-04-18T08:26:46.818" v="528" actId="403"/>
        <pc:sldMkLst>
          <pc:docMk/>
          <pc:sldMk cId="2652094485" sldId="291"/>
        </pc:sldMkLst>
        <pc:spChg chg="mod">
          <ac:chgData name="Abdullah Makhdoom" userId="51cc0cc03b02bac5" providerId="LiveId" clId="{3BAF0525-3969-4EA5-9CE8-9E993610D441}" dt="2026-04-18T08:26:46.818" v="528" actId="403"/>
          <ac:spMkLst>
            <pc:docMk/>
            <pc:sldMk cId="2652094485" sldId="291"/>
            <ac:spMk id="6" creationId="{1CB70B76-F771-BA25-438D-F4B7979B35DC}"/>
          </ac:spMkLst>
        </pc:spChg>
      </pc:sldChg>
      <pc:sldChg chg="add del">
        <pc:chgData name="Abdullah Makhdoom" userId="51cc0cc03b02bac5" providerId="LiveId" clId="{3BAF0525-3969-4EA5-9CE8-9E993610D441}" dt="2026-04-18T08:28:30.412" v="529" actId="47"/>
        <pc:sldMkLst>
          <pc:docMk/>
          <pc:sldMk cId="370063720" sldId="292"/>
        </pc:sldMkLst>
      </pc:sldChg>
      <pc:sldChg chg="add del">
        <pc:chgData name="Abdullah Makhdoom" userId="51cc0cc03b02bac5" providerId="LiveId" clId="{3BAF0525-3969-4EA5-9CE8-9E993610D441}" dt="2026-04-18T08:28:31.740" v="530" actId="47"/>
        <pc:sldMkLst>
          <pc:docMk/>
          <pc:sldMk cId="2616301045" sldId="293"/>
        </pc:sldMkLst>
      </pc:sldChg>
      <pc:sldChg chg="add del">
        <pc:chgData name="Abdullah Makhdoom" userId="51cc0cc03b02bac5" providerId="LiveId" clId="{3BAF0525-3969-4EA5-9CE8-9E993610D441}" dt="2026-04-18T08:28:32.381" v="531" actId="47"/>
        <pc:sldMkLst>
          <pc:docMk/>
          <pc:sldMk cId="2075907024" sldId="294"/>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BACKWARD OR SLOW LEARNERS</a:t>
            </a:r>
            <a:r>
              <a:rPr lang="en-US" dirty="0"/>
              <a:t> </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lnSpcReduction="10000"/>
          </a:bodyPr>
          <a:lstStyle/>
          <a:p>
            <a:pPr marL="0" indent="0" algn="ctr">
              <a:buNone/>
            </a:pPr>
            <a:r>
              <a:rPr lang="en-US" sz="3200" b="1" u="sng" dirty="0"/>
              <a:t>Main characteristics</a:t>
            </a:r>
          </a:p>
          <a:p>
            <a:r>
              <a:rPr lang="en-US" dirty="0"/>
              <a:t>Learns slowly and needs repeated explanation.</a:t>
            </a:r>
          </a:p>
          <a:p>
            <a:r>
              <a:rPr lang="en-US" dirty="0"/>
              <a:t>Has short attention span and is easily distracted.</a:t>
            </a:r>
          </a:p>
          <a:p>
            <a:r>
              <a:rPr lang="en-US" dirty="0"/>
              <a:t>Scores low in achievement tests.</a:t>
            </a:r>
          </a:p>
          <a:p>
            <a:r>
              <a:rPr lang="en-US" dirty="0"/>
              <a:t>Has difficulty in reading, writing, spelling, or reasoning.</a:t>
            </a:r>
          </a:p>
          <a:p>
            <a:r>
              <a:rPr lang="en-US" dirty="0"/>
              <a:t>Often works better with concrete and hands-on material.</a:t>
            </a:r>
          </a:p>
          <a:p>
            <a:r>
              <a:rPr lang="en-US" dirty="0"/>
              <a:t>May show low confidence or fear of failure.</a:t>
            </a:r>
          </a:p>
          <a:p>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PSYCHOLOGY OF EXCEPTIONAL CHILDREN</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a:bodyPr>
          <a:lstStyle/>
          <a:p>
            <a:pPr marL="0" indent="0" algn="ctr">
              <a:buNone/>
            </a:pPr>
            <a:r>
              <a:rPr lang="en-US" sz="2800" b="1" dirty="0"/>
              <a:t>Educational Needs Of Backward Or Slow Learners </a:t>
            </a:r>
          </a:p>
          <a:p>
            <a:pPr marL="0" indent="0">
              <a:buNone/>
            </a:pPr>
            <a:r>
              <a:rPr lang="en-US" dirty="0"/>
              <a:t>Backward or slow learners need extra time, smaller learning steps, frequent feedback, and corrective help. They often benefit from remedial teaching, peer support, and simplified classroom tasks.</a:t>
            </a:r>
          </a:p>
          <a:p>
            <a:pPr marL="0" indent="0" algn="ctr">
              <a:buNone/>
            </a:pPr>
            <a:endParaRPr lang="en-US" sz="2600" b="1"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AD36-8EA1-057B-D414-C52BF02D7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997FC-B186-5682-0BD2-B592D64228F6}"/>
              </a:ext>
            </a:extLst>
          </p:cNvPr>
          <p:cNvSpPr>
            <a:spLocks noGrp="1"/>
          </p:cNvSpPr>
          <p:nvPr>
            <p:ph type="title"/>
          </p:nvPr>
        </p:nvSpPr>
        <p:spPr/>
        <p:txBody>
          <a:bodyPr>
            <a:normAutofit fontScale="90000"/>
          </a:bodyPr>
          <a:lstStyle/>
          <a:p>
            <a:r>
              <a:rPr lang="en-US" b="1" dirty="0"/>
              <a:t>PHYSICALLY HANDICAPPED CHILDREN</a:t>
            </a:r>
          </a:p>
        </p:txBody>
      </p:sp>
      <p:pic>
        <p:nvPicPr>
          <p:cNvPr id="4" name="Picture 3">
            <a:extLst>
              <a:ext uri="{FF2B5EF4-FFF2-40B4-BE49-F238E27FC236}">
                <a16:creationId xmlns:a16="http://schemas.microsoft.com/office/drawing/2014/main" id="{5D6F8A17-FA36-9FCA-9696-BA71AE6DB190}"/>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5914945E-2631-52FB-041F-A0A135249127}"/>
              </a:ext>
            </a:extLst>
          </p:cNvPr>
          <p:cNvSpPr>
            <a:spLocks noGrp="1"/>
          </p:cNvSpPr>
          <p:nvPr>
            <p:ph idx="1"/>
          </p:nvPr>
        </p:nvSpPr>
        <p:spPr/>
        <p:txBody>
          <a:bodyPr>
            <a:noAutofit/>
          </a:bodyPr>
          <a:lstStyle/>
          <a:p>
            <a:r>
              <a:rPr lang="en-US" dirty="0"/>
              <a:t>Physically handicapped children are children who have a physical disability that affects movement, posture, strength, coordination, or the use of one or more body parts. They may have average intelligence, but they often need special support in school and daily life.</a:t>
            </a:r>
          </a:p>
          <a:p>
            <a:r>
              <a:rPr lang="en-US" dirty="0"/>
              <a:t>A physically handicapped child is one whose physical condition makes it difficult to take part in normal classroom activities without modification. The disability may be congenital or acquired and may involve the limbs, bones, muscles, nerves, or other body systems.</a:t>
            </a:r>
          </a:p>
          <a:p>
            <a:pPr marL="0" indent="0">
              <a:buNone/>
            </a:pPr>
            <a:br>
              <a:rPr lang="en-US" dirty="0"/>
            </a:br>
            <a:endParaRPr lang="en-US" u="sng" dirty="0"/>
          </a:p>
        </p:txBody>
      </p:sp>
    </p:spTree>
    <p:extLst>
      <p:ext uri="{BB962C8B-B14F-4D97-AF65-F5344CB8AC3E}">
        <p14:creationId xmlns:p14="http://schemas.microsoft.com/office/powerpoint/2010/main" val="92391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F504-C7A8-1025-73EB-1B4D972EE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53E7E-91AE-A265-EFBD-370F65EA3344}"/>
              </a:ext>
            </a:extLst>
          </p:cNvPr>
          <p:cNvSpPr>
            <a:spLocks noGrp="1"/>
          </p:cNvSpPr>
          <p:nvPr>
            <p:ph type="title"/>
          </p:nvPr>
        </p:nvSpPr>
        <p:spPr/>
        <p:txBody>
          <a:bodyPr>
            <a:normAutofit fontScale="90000"/>
          </a:bodyPr>
          <a:lstStyle/>
          <a:p>
            <a:r>
              <a:rPr lang="en-US" b="1" dirty="0"/>
              <a:t>PHYSICALLY HANDICAPPED CHILDREN</a:t>
            </a:r>
            <a:endParaRPr lang="en-US" dirty="0"/>
          </a:p>
        </p:txBody>
      </p:sp>
      <p:pic>
        <p:nvPicPr>
          <p:cNvPr id="4" name="Picture 3">
            <a:extLst>
              <a:ext uri="{FF2B5EF4-FFF2-40B4-BE49-F238E27FC236}">
                <a16:creationId xmlns:a16="http://schemas.microsoft.com/office/drawing/2014/main" id="{600805D8-CE9F-6964-D121-EEF5F664D108}"/>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AD13EB8B-5CAE-1886-20EC-B379FC6CA645}"/>
              </a:ext>
            </a:extLst>
          </p:cNvPr>
          <p:cNvSpPr>
            <a:spLocks noGrp="1"/>
          </p:cNvSpPr>
          <p:nvPr>
            <p:ph idx="1"/>
          </p:nvPr>
        </p:nvSpPr>
        <p:spPr/>
        <p:txBody>
          <a:bodyPr>
            <a:normAutofit fontScale="92500" lnSpcReduction="10000"/>
          </a:bodyPr>
          <a:lstStyle/>
          <a:p>
            <a:pPr marL="0" indent="0" algn="ctr">
              <a:buNone/>
            </a:pPr>
            <a:r>
              <a:rPr lang="en-US" sz="3000" b="1" u="sng" dirty="0"/>
              <a:t>Common examples</a:t>
            </a:r>
          </a:p>
          <a:p>
            <a:r>
              <a:rPr lang="en-US" dirty="0"/>
              <a:t>Cerebral palsy.</a:t>
            </a:r>
          </a:p>
          <a:p>
            <a:r>
              <a:rPr lang="en-US" dirty="0"/>
              <a:t>Polio-related disability.</a:t>
            </a:r>
          </a:p>
          <a:p>
            <a:r>
              <a:rPr lang="en-US" dirty="0"/>
              <a:t>Spinal deformities.</a:t>
            </a:r>
          </a:p>
          <a:p>
            <a:r>
              <a:rPr lang="en-US" dirty="0"/>
              <a:t>Limb loss or deformity.</a:t>
            </a:r>
          </a:p>
          <a:p>
            <a:r>
              <a:rPr lang="en-US" dirty="0"/>
              <a:t>Muscular disorders.</a:t>
            </a:r>
          </a:p>
          <a:p>
            <a:r>
              <a:rPr lang="en-US" dirty="0"/>
              <a:t>Conditions causing limited mobility or coordination.</a:t>
            </a:r>
          </a:p>
          <a:p>
            <a:pPr marL="0" indent="0" algn="ctr">
              <a:buNone/>
            </a:pPr>
            <a:endParaRPr lang="en-US" sz="2600" b="1" u="sng" dirty="0"/>
          </a:p>
        </p:txBody>
      </p:sp>
    </p:spTree>
    <p:extLst>
      <p:ext uri="{BB962C8B-B14F-4D97-AF65-F5344CB8AC3E}">
        <p14:creationId xmlns:p14="http://schemas.microsoft.com/office/powerpoint/2010/main" val="381564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8696-BE6B-0B03-C482-1C381F714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23350-67E1-BEF9-E69A-C269F95F1B70}"/>
              </a:ext>
            </a:extLst>
          </p:cNvPr>
          <p:cNvSpPr>
            <a:spLocks noGrp="1"/>
          </p:cNvSpPr>
          <p:nvPr>
            <p:ph type="title"/>
          </p:nvPr>
        </p:nvSpPr>
        <p:spPr/>
        <p:txBody>
          <a:bodyPr>
            <a:normAutofit fontScale="90000"/>
          </a:bodyPr>
          <a:lstStyle/>
          <a:p>
            <a:r>
              <a:rPr lang="en-US" b="1" dirty="0"/>
              <a:t>PSYCHOLOGY OF EXCEPTIONAL CHILDREN</a:t>
            </a:r>
            <a:endParaRPr lang="en-US" dirty="0"/>
          </a:p>
        </p:txBody>
      </p:sp>
      <p:pic>
        <p:nvPicPr>
          <p:cNvPr id="4" name="Picture 3">
            <a:extLst>
              <a:ext uri="{FF2B5EF4-FFF2-40B4-BE49-F238E27FC236}">
                <a16:creationId xmlns:a16="http://schemas.microsoft.com/office/drawing/2014/main" id="{950D7516-A9E8-9710-0C63-E6048C5AA65F}"/>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6D8D1C64-73D5-5BC1-466C-363BE975D03E}"/>
              </a:ext>
            </a:extLst>
          </p:cNvPr>
          <p:cNvSpPr>
            <a:spLocks noGrp="1"/>
          </p:cNvSpPr>
          <p:nvPr>
            <p:ph idx="1"/>
          </p:nvPr>
        </p:nvSpPr>
        <p:spPr/>
        <p:txBody>
          <a:bodyPr>
            <a:normAutofit fontScale="77500" lnSpcReduction="20000"/>
          </a:bodyPr>
          <a:lstStyle/>
          <a:p>
            <a:pPr marL="0" indent="0" algn="ctr">
              <a:buNone/>
            </a:pPr>
            <a:r>
              <a:rPr lang="en-US" sz="3300" b="1" dirty="0"/>
              <a:t>Main needs </a:t>
            </a:r>
            <a:r>
              <a:rPr lang="en-US" sz="3600" b="1" dirty="0"/>
              <a:t>Physically handicapped children </a:t>
            </a:r>
            <a:endParaRPr lang="en-US" sz="3300" b="1" dirty="0"/>
          </a:p>
          <a:p>
            <a:pPr marL="0" indent="0">
              <a:buNone/>
            </a:pPr>
            <a:r>
              <a:rPr lang="en-US" dirty="0"/>
              <a:t>    These children may need wheelchairs, crutches, braces, assistive devices, physiotherapy, and classroom adjustments. They also benefit from encouragement, independence, and inclusive teaching methods.</a:t>
            </a:r>
          </a:p>
          <a:p>
            <a:pPr marL="0" indent="0" algn="ctr">
              <a:buNone/>
            </a:pPr>
            <a:r>
              <a:rPr lang="en-US" sz="3100" b="1" dirty="0"/>
              <a:t>Educational importance</a:t>
            </a:r>
          </a:p>
          <a:p>
            <a:pPr marL="0" indent="0">
              <a:buNone/>
            </a:pPr>
            <a:r>
              <a:rPr lang="en-US" dirty="0"/>
              <a:t>    Physically handicapped children should not be judged by their disability alone, because many can learn well if the environment is supportive. Early assessment, proper placement, and cooperation between parents, teachers, and specialists are important.</a:t>
            </a:r>
          </a:p>
          <a:p>
            <a:pPr marL="0" indent="0">
              <a:buNone/>
            </a:pPr>
            <a:br>
              <a:rPr lang="en-US" sz="2800" dirty="0"/>
            </a:br>
            <a:endParaRPr lang="en-US" sz="2600" b="1" u="sng" dirty="0"/>
          </a:p>
        </p:txBody>
      </p:sp>
    </p:spTree>
    <p:extLst>
      <p:ext uri="{BB962C8B-B14F-4D97-AF65-F5344CB8AC3E}">
        <p14:creationId xmlns:p14="http://schemas.microsoft.com/office/powerpoint/2010/main" val="169079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3B39-F634-804B-9A03-59C61455B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827D8-8A92-37B0-E120-10F4F99DD2CB}"/>
              </a:ext>
            </a:extLst>
          </p:cNvPr>
          <p:cNvSpPr>
            <a:spLocks noGrp="1"/>
          </p:cNvSpPr>
          <p:nvPr>
            <p:ph type="title"/>
          </p:nvPr>
        </p:nvSpPr>
        <p:spPr/>
        <p:txBody>
          <a:bodyPr>
            <a:normAutofit fontScale="90000"/>
          </a:bodyPr>
          <a:lstStyle/>
          <a:p>
            <a:r>
              <a:rPr lang="en-US" b="1" dirty="0"/>
              <a:t>INTELLECTUALLY DISABLED CHILDREN</a:t>
            </a:r>
          </a:p>
        </p:txBody>
      </p:sp>
      <p:pic>
        <p:nvPicPr>
          <p:cNvPr id="4" name="Picture 3">
            <a:extLst>
              <a:ext uri="{FF2B5EF4-FFF2-40B4-BE49-F238E27FC236}">
                <a16:creationId xmlns:a16="http://schemas.microsoft.com/office/drawing/2014/main" id="{E8DDDB5A-DF8A-C5FE-B708-D6E23B5FC93D}"/>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794E3A1D-3C5F-A9B2-6FED-52DE456ADBFB}"/>
              </a:ext>
            </a:extLst>
          </p:cNvPr>
          <p:cNvSpPr>
            <a:spLocks noGrp="1"/>
          </p:cNvSpPr>
          <p:nvPr>
            <p:ph idx="1"/>
          </p:nvPr>
        </p:nvSpPr>
        <p:spPr>
          <a:xfrm>
            <a:off x="1295401" y="2432807"/>
            <a:ext cx="9601196" cy="3808601"/>
          </a:xfrm>
        </p:spPr>
        <p:txBody>
          <a:bodyPr>
            <a:noAutofit/>
          </a:bodyPr>
          <a:lstStyle/>
          <a:p>
            <a:r>
              <a:rPr lang="en-US" dirty="0"/>
              <a:t>Intellectually disabled children are children who have significantly below-average intellectual functioning and difficulty with everyday adaptive skills such as communication, self-care, and social behavior. They usually learn more slowly than other children and need special educational support.</a:t>
            </a:r>
          </a:p>
          <a:p>
            <a:pPr marL="0" indent="0">
              <a:buNone/>
            </a:pPr>
            <a:endParaRPr lang="en-US" dirty="0"/>
          </a:p>
          <a:p>
            <a:r>
              <a:rPr lang="en-US" dirty="0"/>
              <a:t>Intellectual disability begins during the developmental period, usually before age 18, and affects both thinking ability and practical life skills. It is not just slow learning; it also includes limitations in judgment, problem-solving, and independent functioning.</a:t>
            </a:r>
          </a:p>
          <a:p>
            <a:pPr marL="0" indent="0">
              <a:buNone/>
            </a:pPr>
            <a:br>
              <a:rPr lang="en-US" dirty="0"/>
            </a:br>
            <a:endParaRPr lang="en-US" u="sng" dirty="0"/>
          </a:p>
        </p:txBody>
      </p:sp>
    </p:spTree>
    <p:extLst>
      <p:ext uri="{BB962C8B-B14F-4D97-AF65-F5344CB8AC3E}">
        <p14:creationId xmlns:p14="http://schemas.microsoft.com/office/powerpoint/2010/main" val="251992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9C6DE-D4CD-5000-BBBC-DBB9BCA97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29215-61D0-22E7-C62B-3C55CC6305FD}"/>
              </a:ext>
            </a:extLst>
          </p:cNvPr>
          <p:cNvSpPr>
            <a:spLocks noGrp="1"/>
          </p:cNvSpPr>
          <p:nvPr>
            <p:ph type="title"/>
          </p:nvPr>
        </p:nvSpPr>
        <p:spPr/>
        <p:txBody>
          <a:bodyPr>
            <a:normAutofit fontScale="90000"/>
          </a:bodyPr>
          <a:lstStyle/>
          <a:p>
            <a:r>
              <a:rPr lang="en-US" b="1" dirty="0"/>
              <a:t>INTELLECTUALLY DISABLED CHILDREN</a:t>
            </a:r>
            <a:endParaRPr lang="en-US" dirty="0"/>
          </a:p>
        </p:txBody>
      </p:sp>
      <p:pic>
        <p:nvPicPr>
          <p:cNvPr id="4" name="Picture 3">
            <a:extLst>
              <a:ext uri="{FF2B5EF4-FFF2-40B4-BE49-F238E27FC236}">
                <a16:creationId xmlns:a16="http://schemas.microsoft.com/office/drawing/2014/main" id="{614BD6EF-8040-F44D-8B66-3C56CBB7B3E2}"/>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80CC8A1B-CE50-E674-3F5B-5F406B53EBCD}"/>
              </a:ext>
            </a:extLst>
          </p:cNvPr>
          <p:cNvSpPr>
            <a:spLocks noGrp="1"/>
          </p:cNvSpPr>
          <p:nvPr>
            <p:ph idx="1"/>
          </p:nvPr>
        </p:nvSpPr>
        <p:spPr/>
        <p:txBody>
          <a:bodyPr>
            <a:normAutofit/>
          </a:bodyPr>
          <a:lstStyle/>
          <a:p>
            <a:pPr marL="0" indent="0" algn="ctr">
              <a:buNone/>
            </a:pPr>
            <a:r>
              <a:rPr lang="en-US" sz="3200" b="1" u="sng" dirty="0"/>
              <a:t>Common characteristics</a:t>
            </a:r>
          </a:p>
          <a:p>
            <a:r>
              <a:rPr lang="en-US" dirty="0"/>
              <a:t>Slow learning and delayed development.</a:t>
            </a:r>
          </a:p>
          <a:p>
            <a:r>
              <a:rPr lang="en-US" dirty="0"/>
              <a:t>Difficulty in speaking, understanding, and remembering.</a:t>
            </a:r>
          </a:p>
          <a:p>
            <a:r>
              <a:rPr lang="en-US" dirty="0"/>
              <a:t>Poor problem-solving and judgment.</a:t>
            </a:r>
          </a:p>
          <a:p>
            <a:r>
              <a:rPr lang="en-US" dirty="0"/>
              <a:t>Limited social and self-care skills.</a:t>
            </a:r>
          </a:p>
          <a:p>
            <a:r>
              <a:rPr lang="en-US" dirty="0"/>
              <a:t>Need for repetition, guidance, and simple instruction.</a:t>
            </a:r>
          </a:p>
          <a:p>
            <a:pPr marL="0" indent="0">
              <a:buNone/>
            </a:pPr>
            <a:endParaRPr lang="en-US" sz="2600" b="1" u="sng" dirty="0"/>
          </a:p>
        </p:txBody>
      </p:sp>
    </p:spTree>
    <p:extLst>
      <p:ext uri="{BB962C8B-B14F-4D97-AF65-F5344CB8AC3E}">
        <p14:creationId xmlns:p14="http://schemas.microsoft.com/office/powerpoint/2010/main" val="295887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2BB44-7CE2-04E6-F381-A0C33670D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8DC66-6546-C122-57F1-7E01906493C0}"/>
              </a:ext>
            </a:extLst>
          </p:cNvPr>
          <p:cNvSpPr>
            <a:spLocks noGrp="1"/>
          </p:cNvSpPr>
          <p:nvPr>
            <p:ph type="title"/>
          </p:nvPr>
        </p:nvSpPr>
        <p:spPr/>
        <p:txBody>
          <a:bodyPr>
            <a:normAutofit fontScale="90000"/>
          </a:bodyPr>
          <a:lstStyle/>
          <a:p>
            <a:r>
              <a:rPr lang="en-US" b="1" dirty="0"/>
              <a:t>PSYCHOLOGY OF EXCEPTIONAL CHILDREN</a:t>
            </a:r>
            <a:endParaRPr lang="en-US" dirty="0"/>
          </a:p>
        </p:txBody>
      </p:sp>
      <p:pic>
        <p:nvPicPr>
          <p:cNvPr id="4" name="Picture 3">
            <a:extLst>
              <a:ext uri="{FF2B5EF4-FFF2-40B4-BE49-F238E27FC236}">
                <a16:creationId xmlns:a16="http://schemas.microsoft.com/office/drawing/2014/main" id="{871E595D-C4F8-E43A-3B3F-D5C24482C0DA}"/>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0C7AE81E-872A-1012-4046-767B29CC5CC3}"/>
              </a:ext>
            </a:extLst>
          </p:cNvPr>
          <p:cNvSpPr>
            <a:spLocks noGrp="1"/>
          </p:cNvSpPr>
          <p:nvPr>
            <p:ph idx="1"/>
          </p:nvPr>
        </p:nvSpPr>
        <p:spPr/>
        <p:txBody>
          <a:bodyPr>
            <a:normAutofit/>
          </a:bodyPr>
          <a:lstStyle/>
          <a:p>
            <a:pPr marL="0" indent="0" algn="ctr">
              <a:buNone/>
            </a:pPr>
            <a:r>
              <a:rPr lang="en-US" sz="3200" b="1" u="sng" dirty="0"/>
              <a:t>Educational needs of Intellectually disabled children </a:t>
            </a:r>
          </a:p>
          <a:p>
            <a:pPr marL="0" indent="0">
              <a:buNone/>
            </a:pPr>
            <a:r>
              <a:rPr lang="en-US" dirty="0"/>
              <a:t>    These children benefit from special education, step-by-step teaching, concrete examples, and training in daily living skills. Early diagnosis and support are important because they can still learn new skills, just at a slower pace.</a:t>
            </a:r>
          </a:p>
          <a:p>
            <a:pPr marL="0" indent="0" algn="ctr">
              <a:buNone/>
            </a:pPr>
            <a:endParaRPr lang="en-US" sz="2600" b="1" u="sng" dirty="0"/>
          </a:p>
        </p:txBody>
      </p:sp>
    </p:spTree>
    <p:extLst>
      <p:ext uri="{BB962C8B-B14F-4D97-AF65-F5344CB8AC3E}">
        <p14:creationId xmlns:p14="http://schemas.microsoft.com/office/powerpoint/2010/main" val="383847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786D-5032-8581-5835-D66D7A787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307BF-7704-96F6-D3AA-4449556AE3C1}"/>
              </a:ext>
            </a:extLst>
          </p:cNvPr>
          <p:cNvSpPr>
            <a:spLocks noGrp="1"/>
          </p:cNvSpPr>
          <p:nvPr>
            <p:ph type="title"/>
          </p:nvPr>
        </p:nvSpPr>
        <p:spPr/>
        <p:txBody>
          <a:bodyPr>
            <a:normAutofit fontScale="90000"/>
          </a:bodyPr>
          <a:lstStyle/>
          <a:p>
            <a:r>
              <a:rPr lang="en-US" b="1" dirty="0"/>
              <a:t>EMOTIONALLY OR BEHAVIORALLY DISTURBED CHILDREN</a:t>
            </a:r>
          </a:p>
        </p:txBody>
      </p:sp>
      <p:pic>
        <p:nvPicPr>
          <p:cNvPr id="4" name="Picture 3">
            <a:extLst>
              <a:ext uri="{FF2B5EF4-FFF2-40B4-BE49-F238E27FC236}">
                <a16:creationId xmlns:a16="http://schemas.microsoft.com/office/drawing/2014/main" id="{864630F1-05DF-525F-A2AD-011076D11096}"/>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A988AB0F-A883-2623-9834-E2E3B788735F}"/>
              </a:ext>
            </a:extLst>
          </p:cNvPr>
          <p:cNvSpPr>
            <a:spLocks noGrp="1"/>
          </p:cNvSpPr>
          <p:nvPr>
            <p:ph idx="1"/>
          </p:nvPr>
        </p:nvSpPr>
        <p:spPr>
          <a:xfrm>
            <a:off x="1295401" y="2556932"/>
            <a:ext cx="9601196" cy="3474752"/>
          </a:xfrm>
        </p:spPr>
        <p:txBody>
          <a:bodyPr>
            <a:noAutofit/>
          </a:bodyPr>
          <a:lstStyle/>
          <a:p>
            <a:pPr marL="0" indent="0" algn="ctr">
              <a:buNone/>
            </a:pPr>
            <a:r>
              <a:rPr lang="en-US" sz="2800" b="1" u="sng" dirty="0"/>
              <a:t>Emotionally or behaviorally disturbed children </a:t>
            </a:r>
          </a:p>
          <a:p>
            <a:r>
              <a:rPr lang="en-US" dirty="0"/>
              <a:t>Emotionally or behaviorally disturbed children are children whose emotions or behavior seriously interfere with learning, relationships, or normal classroom functioning. They may show frequent anger, withdrawal, anxiety, impulsiveness, aggression, or repeated rule-breaking.</a:t>
            </a:r>
          </a:p>
          <a:p>
            <a:r>
              <a:rPr lang="en-US" dirty="0"/>
              <a:t>This category includes children with persistent emotional or behavioral difficulties that are stronger or longer-lasting than ordinary childhood mood changes. The difficulty may affect home, school, and social life.</a:t>
            </a:r>
          </a:p>
          <a:p>
            <a:pPr marL="0" indent="0">
              <a:buNone/>
            </a:pPr>
            <a:br>
              <a:rPr lang="en-US" dirty="0"/>
            </a:br>
            <a:endParaRPr lang="en-US" u="sng" dirty="0"/>
          </a:p>
        </p:txBody>
      </p:sp>
    </p:spTree>
    <p:extLst>
      <p:ext uri="{BB962C8B-B14F-4D97-AF65-F5344CB8AC3E}">
        <p14:creationId xmlns:p14="http://schemas.microsoft.com/office/powerpoint/2010/main" val="405357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A2B03-F433-4B07-4E38-F2E3218B2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88C21-9FAA-C2E1-48DF-E4560B905211}"/>
              </a:ext>
            </a:extLst>
          </p:cNvPr>
          <p:cNvSpPr>
            <a:spLocks noGrp="1"/>
          </p:cNvSpPr>
          <p:nvPr>
            <p:ph type="title"/>
          </p:nvPr>
        </p:nvSpPr>
        <p:spPr/>
        <p:txBody>
          <a:bodyPr>
            <a:normAutofit fontScale="90000"/>
          </a:bodyPr>
          <a:lstStyle/>
          <a:p>
            <a:r>
              <a:rPr lang="en-US" b="1" dirty="0"/>
              <a:t>EMOTIONALLY OR BEHAVIORALLY DISTURBED CHILDREN</a:t>
            </a:r>
            <a:endParaRPr lang="en-US" dirty="0"/>
          </a:p>
        </p:txBody>
      </p:sp>
      <p:pic>
        <p:nvPicPr>
          <p:cNvPr id="4" name="Picture 3">
            <a:extLst>
              <a:ext uri="{FF2B5EF4-FFF2-40B4-BE49-F238E27FC236}">
                <a16:creationId xmlns:a16="http://schemas.microsoft.com/office/drawing/2014/main" id="{37DFB972-636E-5DD2-8489-AF2EE4721E25}"/>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5C7FA876-18FB-2C6B-0367-0969DF842FE6}"/>
              </a:ext>
            </a:extLst>
          </p:cNvPr>
          <p:cNvSpPr>
            <a:spLocks noGrp="1"/>
          </p:cNvSpPr>
          <p:nvPr>
            <p:ph idx="1"/>
          </p:nvPr>
        </p:nvSpPr>
        <p:spPr/>
        <p:txBody>
          <a:bodyPr>
            <a:normAutofit fontScale="47500" lnSpcReduction="20000"/>
          </a:bodyPr>
          <a:lstStyle/>
          <a:p>
            <a:pPr marL="0" indent="0" algn="ctr">
              <a:buNone/>
            </a:pPr>
            <a:r>
              <a:rPr lang="en-US" sz="5800" b="1" u="sng" dirty="0"/>
              <a:t>Common signs</a:t>
            </a:r>
          </a:p>
          <a:p>
            <a:r>
              <a:rPr lang="en-US" sz="5100" dirty="0"/>
              <a:t>Short attention span and hyperactivity.</a:t>
            </a:r>
          </a:p>
          <a:p>
            <a:r>
              <a:rPr lang="en-US" sz="5100" dirty="0"/>
              <a:t>Aggression or self-injurious behavior.</a:t>
            </a:r>
          </a:p>
          <a:p>
            <a:r>
              <a:rPr lang="en-US" sz="5100" dirty="0"/>
              <a:t>Withdrawal, fear, or excessive anxiety.</a:t>
            </a:r>
          </a:p>
          <a:p>
            <a:r>
              <a:rPr lang="en-US" sz="5100" dirty="0"/>
              <a:t>Temper tantrums and poor coping.</a:t>
            </a:r>
          </a:p>
          <a:p>
            <a:r>
              <a:rPr lang="en-US" sz="5100" dirty="0"/>
              <a:t>Learning problems and below-grade academic performance.</a:t>
            </a:r>
          </a:p>
          <a:p>
            <a:pPr marL="0" indent="0">
              <a:buNone/>
            </a:pPr>
            <a:br>
              <a:rPr lang="en-US" sz="3800" dirty="0"/>
            </a:br>
            <a:endParaRPr lang="en-US" sz="3800" b="1" u="sng" dirty="0"/>
          </a:p>
        </p:txBody>
      </p:sp>
    </p:spTree>
    <p:extLst>
      <p:ext uri="{BB962C8B-B14F-4D97-AF65-F5344CB8AC3E}">
        <p14:creationId xmlns:p14="http://schemas.microsoft.com/office/powerpoint/2010/main" val="82648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5359-ACC5-E7F8-29AC-33EFAFB1D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ABEEF-1FFF-45B7-CA5D-1C174F0874AC}"/>
              </a:ext>
            </a:extLst>
          </p:cNvPr>
          <p:cNvSpPr>
            <a:spLocks noGrp="1"/>
          </p:cNvSpPr>
          <p:nvPr>
            <p:ph type="title"/>
          </p:nvPr>
        </p:nvSpPr>
        <p:spPr/>
        <p:txBody>
          <a:bodyPr>
            <a:normAutofit fontScale="90000"/>
          </a:bodyPr>
          <a:lstStyle/>
          <a:p>
            <a:r>
              <a:rPr lang="en-US" b="1" dirty="0"/>
              <a:t>PSYCHOLOGY OF EXCEPTIONAL CHILDREN</a:t>
            </a:r>
            <a:endParaRPr lang="en-US" dirty="0"/>
          </a:p>
        </p:txBody>
      </p:sp>
      <p:pic>
        <p:nvPicPr>
          <p:cNvPr id="4" name="Picture 3">
            <a:extLst>
              <a:ext uri="{FF2B5EF4-FFF2-40B4-BE49-F238E27FC236}">
                <a16:creationId xmlns:a16="http://schemas.microsoft.com/office/drawing/2014/main" id="{27124F61-F09F-908E-532B-BDB3D587C575}"/>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64AD19E3-1C59-9B0C-D8FA-5787FBA458AA}"/>
              </a:ext>
            </a:extLst>
          </p:cNvPr>
          <p:cNvSpPr>
            <a:spLocks noGrp="1"/>
          </p:cNvSpPr>
          <p:nvPr>
            <p:ph idx="1"/>
          </p:nvPr>
        </p:nvSpPr>
        <p:spPr/>
        <p:txBody>
          <a:bodyPr>
            <a:normAutofit fontScale="92500" lnSpcReduction="20000"/>
          </a:bodyPr>
          <a:lstStyle/>
          <a:p>
            <a:pPr marL="0" indent="0" algn="ctr">
              <a:buNone/>
            </a:pPr>
            <a:r>
              <a:rPr lang="en-US" sz="2800" b="1" u="sng" dirty="0"/>
              <a:t>Common related problems of Emotionally or behaviorally disturbed children</a:t>
            </a:r>
            <a:endParaRPr lang="en-US" sz="2000" b="1" u="sng" dirty="0"/>
          </a:p>
          <a:p>
            <a:pPr marL="0" indent="0">
              <a:buNone/>
            </a:pPr>
            <a:r>
              <a:rPr lang="en-US" dirty="0"/>
              <a:t>Examples often linked with emotional or behavioral disturbance include</a:t>
            </a:r>
            <a:r>
              <a:rPr lang="en-US" b="1" dirty="0"/>
              <a:t> Attention-Deficit/Hyperactivity Disorder</a:t>
            </a:r>
            <a:r>
              <a:rPr lang="en-US" dirty="0"/>
              <a:t> (ADHD), oppositional defiant disorder, conduct disorder, anxiety disorders, and depression. These children may need counseling, behavior support, and special educational help.</a:t>
            </a:r>
          </a:p>
          <a:p>
            <a:pPr marL="0" indent="0">
              <a:buNone/>
            </a:pPr>
            <a:endParaRPr lang="en-US" dirty="0"/>
          </a:p>
          <a:p>
            <a:pPr marL="0" indent="0">
              <a:buNone/>
            </a:pPr>
            <a:r>
              <a:rPr lang="en-US" b="1" dirty="0">
                <a:solidFill>
                  <a:srgbClr val="00B050"/>
                </a:solidFill>
              </a:rPr>
              <a:t>ADHD is a neurodevelopmental disorder in which a child shows ongoing inattention, hyperactivity, and impulsivity that affect learning and daily life.</a:t>
            </a:r>
            <a:br>
              <a:rPr lang="en-US" dirty="0">
                <a:solidFill>
                  <a:srgbClr val="00B050"/>
                </a:solidFill>
              </a:rPr>
            </a:br>
            <a:endParaRPr lang="en-US" u="sng" dirty="0">
              <a:solidFill>
                <a:srgbClr val="00B050"/>
              </a:solidFill>
            </a:endParaRPr>
          </a:p>
        </p:txBody>
      </p:sp>
    </p:spTree>
    <p:extLst>
      <p:ext uri="{BB962C8B-B14F-4D97-AF65-F5344CB8AC3E}">
        <p14:creationId xmlns:p14="http://schemas.microsoft.com/office/powerpoint/2010/main" val="257768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3082-80B8-C384-F29D-4536E2D00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47662-EC4B-A0A3-A2EC-F920FC8894E9}"/>
              </a:ext>
            </a:extLst>
          </p:cNvPr>
          <p:cNvSpPr>
            <a:spLocks noGrp="1"/>
          </p:cNvSpPr>
          <p:nvPr>
            <p:ph type="title"/>
          </p:nvPr>
        </p:nvSpPr>
        <p:spPr/>
        <p:txBody>
          <a:bodyPr>
            <a:noAutofit/>
          </a:bodyPr>
          <a:lstStyle/>
          <a:p>
            <a:r>
              <a:rPr lang="en-US" sz="3200" b="1" dirty="0"/>
              <a:t>CHILDREN WITH SENSORY IMPAIRMENTS SUCH AS DEAFNESS OR BLINDNESS</a:t>
            </a:r>
          </a:p>
        </p:txBody>
      </p:sp>
      <p:pic>
        <p:nvPicPr>
          <p:cNvPr id="4" name="Picture 3">
            <a:extLst>
              <a:ext uri="{FF2B5EF4-FFF2-40B4-BE49-F238E27FC236}">
                <a16:creationId xmlns:a16="http://schemas.microsoft.com/office/drawing/2014/main" id="{424E12C4-087E-F0E2-269C-3176F4F18F0C}"/>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40412DE9-9FC5-A737-C407-9C82A3EC26A2}"/>
              </a:ext>
            </a:extLst>
          </p:cNvPr>
          <p:cNvSpPr>
            <a:spLocks noGrp="1"/>
          </p:cNvSpPr>
          <p:nvPr>
            <p:ph idx="1"/>
          </p:nvPr>
        </p:nvSpPr>
        <p:spPr>
          <a:xfrm>
            <a:off x="1295401" y="2499919"/>
            <a:ext cx="9601196" cy="3749879"/>
          </a:xfrm>
        </p:spPr>
        <p:txBody>
          <a:bodyPr>
            <a:noAutofit/>
          </a:bodyPr>
          <a:lstStyle/>
          <a:p>
            <a:r>
              <a:rPr lang="en-US" dirty="0"/>
              <a:t>Children with sensory impairments such as deafness or blindness are children whose hearing, vision, or both are significantly limited, which affects communication, learning, and social development. When both senses are affected, the condition is often called deaf-blindness or dual sensory loss.</a:t>
            </a:r>
          </a:p>
          <a:p>
            <a:pPr marL="0" indent="0">
              <a:buNone/>
            </a:pPr>
            <a:endParaRPr lang="en-US" dirty="0"/>
          </a:p>
          <a:p>
            <a:r>
              <a:rPr lang="en-US" dirty="0"/>
              <a:t>A child with a sensory impairment may be deaf, hard of hearing, blind, partially sighted, or deafblind. These children can still learn, but they often need special methods such as sign language, braille, assistive devices, and individualized teaching.</a:t>
            </a:r>
          </a:p>
          <a:p>
            <a:pPr marL="0" indent="0">
              <a:buNone/>
            </a:pPr>
            <a:br>
              <a:rPr lang="en-US" dirty="0"/>
            </a:br>
            <a:endParaRPr lang="en-US" u="sng" dirty="0"/>
          </a:p>
        </p:txBody>
      </p:sp>
    </p:spTree>
    <p:extLst>
      <p:ext uri="{BB962C8B-B14F-4D97-AF65-F5344CB8AC3E}">
        <p14:creationId xmlns:p14="http://schemas.microsoft.com/office/powerpoint/2010/main" val="109297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304D-BD88-2F66-A936-997351A7E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1362B-0467-6062-CD69-E690E32A25DA}"/>
              </a:ext>
            </a:extLst>
          </p:cNvPr>
          <p:cNvSpPr>
            <a:spLocks noGrp="1"/>
          </p:cNvSpPr>
          <p:nvPr>
            <p:ph type="title"/>
          </p:nvPr>
        </p:nvSpPr>
        <p:spPr>
          <a:xfrm>
            <a:off x="1295402" y="982132"/>
            <a:ext cx="9601196" cy="1442286"/>
          </a:xfrm>
        </p:spPr>
        <p:txBody>
          <a:bodyPr>
            <a:noAutofit/>
          </a:bodyPr>
          <a:lstStyle/>
          <a:p>
            <a:r>
              <a:rPr lang="en-US" sz="3200" b="1" dirty="0"/>
              <a:t>CHILDREN WITH SENSORY IMPAIRMENTS SUCH AS DEAFNESS OR BLINDNESS</a:t>
            </a:r>
            <a:endParaRPr lang="en-US" sz="3200" dirty="0"/>
          </a:p>
        </p:txBody>
      </p:sp>
      <p:pic>
        <p:nvPicPr>
          <p:cNvPr id="4" name="Picture 3">
            <a:extLst>
              <a:ext uri="{FF2B5EF4-FFF2-40B4-BE49-F238E27FC236}">
                <a16:creationId xmlns:a16="http://schemas.microsoft.com/office/drawing/2014/main" id="{72E66FB6-D37D-4990-199A-3466931238DB}"/>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F30C6994-085C-021B-ECEB-9AFAE515D2FB}"/>
              </a:ext>
            </a:extLst>
          </p:cNvPr>
          <p:cNvSpPr>
            <a:spLocks noGrp="1"/>
          </p:cNvSpPr>
          <p:nvPr>
            <p:ph idx="1"/>
          </p:nvPr>
        </p:nvSpPr>
        <p:spPr/>
        <p:txBody>
          <a:bodyPr>
            <a:normAutofit/>
          </a:bodyPr>
          <a:lstStyle/>
          <a:p>
            <a:pPr marL="0" indent="0" algn="ctr">
              <a:buNone/>
            </a:pPr>
            <a:r>
              <a:rPr lang="en-US" sz="2800" b="1" u="sng" dirty="0"/>
              <a:t>Main effects</a:t>
            </a:r>
          </a:p>
          <a:p>
            <a:r>
              <a:rPr lang="en-US" dirty="0"/>
              <a:t>Delayed language development.</a:t>
            </a:r>
          </a:p>
          <a:p>
            <a:r>
              <a:rPr lang="en-US" dirty="0"/>
              <a:t>Difficulty in learning from the environment.</a:t>
            </a:r>
          </a:p>
          <a:p>
            <a:r>
              <a:rPr lang="en-US" dirty="0"/>
              <a:t>Problems in communication and social interaction.</a:t>
            </a:r>
          </a:p>
          <a:p>
            <a:r>
              <a:rPr lang="en-US" dirty="0"/>
              <a:t>Slower academic progress in reading, writing, and concept learning.</a:t>
            </a:r>
          </a:p>
          <a:p>
            <a:pPr marL="0" indent="0" algn="ctr">
              <a:buNone/>
            </a:pPr>
            <a:endParaRPr lang="en-US" sz="2600" b="1" u="sng" dirty="0"/>
          </a:p>
        </p:txBody>
      </p:sp>
    </p:spTree>
    <p:extLst>
      <p:ext uri="{BB962C8B-B14F-4D97-AF65-F5344CB8AC3E}">
        <p14:creationId xmlns:p14="http://schemas.microsoft.com/office/powerpoint/2010/main" val="13279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3257-47AB-93CE-6968-5B113674D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CB9E-4D5D-954C-4077-33F55B378C9B}"/>
              </a:ext>
            </a:extLst>
          </p:cNvPr>
          <p:cNvSpPr>
            <a:spLocks noGrp="1"/>
          </p:cNvSpPr>
          <p:nvPr>
            <p:ph type="title"/>
          </p:nvPr>
        </p:nvSpPr>
        <p:spPr/>
        <p:txBody>
          <a:bodyPr>
            <a:normAutofit fontScale="90000"/>
          </a:bodyPr>
          <a:lstStyle/>
          <a:p>
            <a:r>
              <a:rPr lang="en-US" b="1" dirty="0"/>
              <a:t>PSYCHOLOGY OF EXCEPTIONAL CHILDREN</a:t>
            </a:r>
            <a:endParaRPr lang="en-US" dirty="0"/>
          </a:p>
        </p:txBody>
      </p:sp>
      <p:pic>
        <p:nvPicPr>
          <p:cNvPr id="4" name="Picture 3">
            <a:extLst>
              <a:ext uri="{FF2B5EF4-FFF2-40B4-BE49-F238E27FC236}">
                <a16:creationId xmlns:a16="http://schemas.microsoft.com/office/drawing/2014/main" id="{468A6C4C-0E06-B069-3874-E334ADC11E09}"/>
              </a:ext>
            </a:extLst>
          </p:cNvPr>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1CB70B76-F771-BA25-438D-F4B7979B35DC}"/>
              </a:ext>
            </a:extLst>
          </p:cNvPr>
          <p:cNvSpPr>
            <a:spLocks noGrp="1"/>
          </p:cNvSpPr>
          <p:nvPr>
            <p:ph idx="1"/>
          </p:nvPr>
        </p:nvSpPr>
        <p:spPr/>
        <p:txBody>
          <a:bodyPr>
            <a:normAutofit fontScale="70000" lnSpcReduction="20000"/>
          </a:bodyPr>
          <a:lstStyle/>
          <a:p>
            <a:pPr marL="0" indent="0" algn="ctr">
              <a:buNone/>
            </a:pPr>
            <a:r>
              <a:rPr lang="en-US" sz="4000" b="1" u="sng" dirty="0"/>
              <a:t>Educational Needs Of Children With Sensory Impairments Such As Deafness Or Blindness</a:t>
            </a:r>
          </a:p>
          <a:p>
            <a:pPr marL="0" indent="0" algn="ctr">
              <a:buNone/>
            </a:pPr>
            <a:endParaRPr lang="en-US" sz="2800" b="1" u="sng" dirty="0"/>
          </a:p>
          <a:p>
            <a:pPr marL="0" indent="0">
              <a:buNone/>
            </a:pPr>
            <a:r>
              <a:rPr lang="en-US" sz="3600" dirty="0"/>
              <a:t>Such children need early identification, special education support, and teaching that uses their remaining senses effectively. For deafblind children especially, instruction must address both hearing and vision needs together.</a:t>
            </a:r>
          </a:p>
          <a:p>
            <a:pPr marL="0" indent="0">
              <a:buNone/>
            </a:pPr>
            <a:br>
              <a:rPr lang="en-US" sz="3600" dirty="0"/>
            </a:br>
            <a:endParaRPr lang="en-US" sz="3600" b="1" u="sng" dirty="0"/>
          </a:p>
        </p:txBody>
      </p:sp>
    </p:spTree>
    <p:extLst>
      <p:ext uri="{BB962C8B-B14F-4D97-AF65-F5344CB8AC3E}">
        <p14:creationId xmlns:p14="http://schemas.microsoft.com/office/powerpoint/2010/main" val="265209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fontScale="90000"/>
          </a:bodyPr>
          <a:lstStyle/>
          <a:p>
            <a:r>
              <a:rPr lang="en-US" b="1" dirty="0"/>
              <a:t>PSYCHOLOGY OF EXCEPTIONAL CHILDREN</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85000" lnSpcReduction="20000"/>
          </a:bodyPr>
          <a:lstStyle/>
          <a:p>
            <a:pPr marL="0" indent="0" algn="ctr">
              <a:buNone/>
            </a:pPr>
            <a:r>
              <a:rPr lang="en-US" sz="3300" b="1" dirty="0">
                <a:effectLst>
                  <a:outerShdw blurRad="38100" dist="38100" dir="2700000" algn="tl">
                    <a:srgbClr val="000000">
                      <a:alpha val="43137"/>
                    </a:srgbClr>
                  </a:outerShdw>
                </a:effectLst>
              </a:rPr>
              <a:t>Key concerns</a:t>
            </a:r>
          </a:p>
          <a:p>
            <a:pPr marL="0" indent="0">
              <a:buNone/>
            </a:pPr>
            <a:r>
              <a:rPr lang="en-US" dirty="0"/>
              <a:t>Exceptional children often face problems in learning, social adjustment, self-esteem, and communication. They may need individual attention, appropriate teaching methods, respect for their individuality, and support for independent functioning.</a:t>
            </a:r>
          </a:p>
          <a:p>
            <a:pPr marL="0" indent="0" algn="ctr">
              <a:buNone/>
            </a:pPr>
            <a:r>
              <a:rPr lang="en-US" sz="3300" b="1" dirty="0"/>
              <a:t>Educational importance</a:t>
            </a:r>
          </a:p>
          <a:p>
            <a:pPr marL="0" indent="0">
              <a:buNone/>
            </a:pPr>
            <a:r>
              <a:rPr lang="en-US" dirty="0"/>
              <a:t>The field helps teachers and psychologists identify special needs early and plan suitable interventions, special education, and classroom support. Its goal is to help each child develop to the maximum of their ability in school and society.</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sz="4800" b="1" dirty="0">
                <a:latin typeface="Book Antiqua" panose="02040602050305030304" pitchFamily="18" charset="0"/>
                <a:sym typeface="+mn-ea"/>
              </a:rPr>
              <a:t>FOUNDATIONS OF EDUCATION </a:t>
            </a:r>
            <a:endParaRPr lang="en-US" sz="4800"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EDU-503</a:t>
            </a:r>
          </a:p>
          <a:p>
            <a:r>
              <a:rPr lang="en-US" sz="2000" b="1" u="sng" dirty="0"/>
              <a:t> </a:t>
            </a:r>
          </a:p>
          <a:p>
            <a:r>
              <a:rPr lang="en-US" sz="2000" b="1" u="sng" dirty="0"/>
              <a:t>Credit hours : 03</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PSYCHOLOGY OF EXCEPTIONAL CHILDREN</a:t>
            </a:r>
          </a:p>
        </p:txBody>
      </p:sp>
      <p:sp>
        <p:nvSpPr>
          <p:cNvPr id="3" name="Content Placeholder 2"/>
          <p:cNvSpPr>
            <a:spLocks noGrp="1"/>
          </p:cNvSpPr>
          <p:nvPr>
            <p:ph idx="1"/>
          </p:nvPr>
        </p:nvSpPr>
        <p:spPr>
          <a:xfrm>
            <a:off x="1295401" y="2569029"/>
            <a:ext cx="9601196" cy="3648891"/>
          </a:xfrm>
        </p:spPr>
        <p:txBody>
          <a:bodyPr>
            <a:noAutofit/>
          </a:bodyPr>
          <a:lstStyle/>
          <a:p>
            <a:pPr marL="0" indent="0" algn="ctr">
              <a:buNone/>
            </a:pPr>
            <a:r>
              <a:rPr lang="en-US" sz="1800" b="1" dirty="0"/>
              <a:t> Psychology of exceptional children </a:t>
            </a:r>
          </a:p>
          <a:p>
            <a:pPr marL="0" indent="0">
              <a:buNone/>
            </a:pPr>
            <a:r>
              <a:rPr lang="en-US" sz="1800" dirty="0"/>
              <a:t>    Psychology of exceptional children is the study of children whose development, abilities, or behavior differ significantly from the average child, whether the difference is due to giftedness, disability, or emotional and behavioral challenges. It focuses on understanding their characteristics, needs, adjustment, and suitable educational support. Psychology of exceptional children deals with the study of children who differ from normal children in intelligence, physical condition, behavior, or sensory ability, and with the educational and emotional help they require.</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B3E7-67AD-A887-38B4-D2BE8D0EA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36D25-DF7E-87C8-D77B-39D009119665}"/>
              </a:ext>
            </a:extLst>
          </p:cNvPr>
          <p:cNvSpPr>
            <a:spLocks noGrp="1"/>
          </p:cNvSpPr>
          <p:nvPr>
            <p:ph type="title"/>
          </p:nvPr>
        </p:nvSpPr>
        <p:spPr/>
        <p:txBody>
          <a:bodyPr>
            <a:normAutofit fontScale="90000"/>
          </a:bodyPr>
          <a:lstStyle/>
          <a:p>
            <a:r>
              <a:rPr lang="en-US" b="1" dirty="0"/>
              <a:t>PSYCHOLOGY OF EXCEPTIONAL CHILDREN</a:t>
            </a:r>
          </a:p>
        </p:txBody>
      </p:sp>
      <p:sp>
        <p:nvSpPr>
          <p:cNvPr id="3" name="Content Placeholder 2">
            <a:extLst>
              <a:ext uri="{FF2B5EF4-FFF2-40B4-BE49-F238E27FC236}">
                <a16:creationId xmlns:a16="http://schemas.microsoft.com/office/drawing/2014/main" id="{23154CF4-815F-2696-09AC-0E1C6F1971EB}"/>
              </a:ext>
            </a:extLst>
          </p:cNvPr>
          <p:cNvSpPr>
            <a:spLocks noGrp="1"/>
          </p:cNvSpPr>
          <p:nvPr>
            <p:ph idx="1"/>
          </p:nvPr>
        </p:nvSpPr>
        <p:spPr>
          <a:xfrm>
            <a:off x="1295401" y="2569029"/>
            <a:ext cx="9601196" cy="3648891"/>
          </a:xfrm>
        </p:spPr>
        <p:txBody>
          <a:bodyPr>
            <a:noAutofit/>
          </a:bodyPr>
          <a:lstStyle/>
          <a:p>
            <a:pPr marL="0" indent="0" algn="ctr">
              <a:buNone/>
            </a:pPr>
            <a:r>
              <a:rPr lang="en-US" sz="2800" b="1" dirty="0"/>
              <a:t>Exceptional child </a:t>
            </a:r>
          </a:p>
          <a:p>
            <a:pPr marL="0" indent="0">
              <a:buNone/>
            </a:pPr>
            <a:r>
              <a:rPr lang="en-US" dirty="0"/>
              <a:t>   An exceptional child is one who stands out from normal peers in a positive, negative, or mixed way, and may need special educational or psychological attention. Exceptional children may be gifted, slow learners, physically disabled, intellectually disabled, emotionally disturbed, or have other special needs.</a:t>
            </a:r>
            <a:r>
              <a:rPr lang="en-US" b="1" dirty="0"/>
              <a:t> </a:t>
            </a:r>
            <a:r>
              <a:rPr lang="en-US" dirty="0"/>
              <a:t>The term covers children who are gifted as well as those who have disabilities or learning difficulties. In simple words, an exceptional child is not “normal” in the statistical sense; the child’s abilities or needs fall outside the usual range.</a:t>
            </a:r>
          </a:p>
          <a:p>
            <a:br>
              <a:rPr lang="en-US" sz="1800" dirty="0"/>
            </a:br>
            <a:br>
              <a:rPr lang="en-US" sz="1800" dirty="0"/>
            </a:br>
            <a:endParaRPr lang="en-US" sz="1800" dirty="0"/>
          </a:p>
          <a:p>
            <a:pPr marL="0" indent="0" algn="ctr">
              <a:buNone/>
            </a:pPr>
            <a:endParaRPr lang="en-US" sz="1800" dirty="0"/>
          </a:p>
        </p:txBody>
      </p:sp>
      <p:pic>
        <p:nvPicPr>
          <p:cNvPr id="4" name="Picture 3">
            <a:extLst>
              <a:ext uri="{FF2B5EF4-FFF2-40B4-BE49-F238E27FC236}">
                <a16:creationId xmlns:a16="http://schemas.microsoft.com/office/drawing/2014/main" id="{6AFD060F-9F1B-8615-E671-2B6D02C4439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9747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PSYCHOLOGY OF EXCEPTIONAL CHILDREN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900" b="1" dirty="0"/>
              <a:t>Main types</a:t>
            </a:r>
          </a:p>
          <a:p>
            <a:r>
              <a:rPr lang="en-US" dirty="0"/>
              <a:t>Gifted children.</a:t>
            </a:r>
          </a:p>
          <a:p>
            <a:r>
              <a:rPr lang="en-US" dirty="0"/>
              <a:t>Backward or slow learners.</a:t>
            </a:r>
          </a:p>
          <a:p>
            <a:r>
              <a:rPr lang="en-US" dirty="0"/>
              <a:t>Physically handicapped children.</a:t>
            </a:r>
          </a:p>
          <a:p>
            <a:r>
              <a:rPr lang="en-US" dirty="0"/>
              <a:t>Intellectually disabled children.</a:t>
            </a:r>
          </a:p>
          <a:p>
            <a:r>
              <a:rPr lang="en-US" dirty="0"/>
              <a:t>Emotionally or behaviorally disturbed children.</a:t>
            </a:r>
          </a:p>
          <a:p>
            <a:r>
              <a:rPr lang="en-US" dirty="0"/>
              <a:t>Children with sensory impairments such as deafness or blindness.</a:t>
            </a:r>
          </a:p>
          <a:p>
            <a:pPr marL="0" indent="0">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4000" b="1" dirty="0"/>
            </a:br>
            <a:r>
              <a:rPr lang="en-US" sz="4000" b="1" dirty="0"/>
              <a:t>GIFTED CHILDREN</a:t>
            </a:r>
            <a:br>
              <a:rPr lang="en-US" sz="3200" dirty="0"/>
            </a:br>
            <a:endParaRPr lang="en-US" sz="3200" b="1" dirty="0"/>
          </a:p>
        </p:txBody>
      </p:sp>
      <p:sp>
        <p:nvSpPr>
          <p:cNvPr id="3" name="Content Placeholder 2"/>
          <p:cNvSpPr>
            <a:spLocks noGrp="1"/>
          </p:cNvSpPr>
          <p:nvPr>
            <p:ph idx="1"/>
          </p:nvPr>
        </p:nvSpPr>
        <p:spPr>
          <a:xfrm>
            <a:off x="1295401" y="2424419"/>
            <a:ext cx="9601196" cy="3783434"/>
          </a:xfrm>
        </p:spPr>
        <p:txBody>
          <a:bodyPr>
            <a:noAutofit/>
          </a:bodyPr>
          <a:lstStyle/>
          <a:p>
            <a:pPr marL="0" indent="0">
              <a:buNone/>
            </a:pPr>
            <a:r>
              <a:rPr lang="en-US" sz="1800" dirty="0"/>
              <a:t>    </a:t>
            </a:r>
            <a:r>
              <a:rPr lang="en-US" sz="2000" dirty="0"/>
              <a:t>Gifted children are children who show unusually high ability, intelligence, creativity, learning speed, or talent compared with their age group. They often need special teaching methods because regular classroom work may be too easy or too slow for them.</a:t>
            </a:r>
          </a:p>
          <a:p>
            <a:pPr marL="0" indent="0" algn="ctr">
              <a:buNone/>
            </a:pPr>
            <a:r>
              <a:rPr lang="en-US" sz="2000" b="1" u="sng" dirty="0"/>
              <a:t>Main features</a:t>
            </a:r>
          </a:p>
          <a:p>
            <a:r>
              <a:rPr lang="en-US" sz="2000" dirty="0"/>
              <a:t>Learn quickly and remember well.</a:t>
            </a:r>
          </a:p>
          <a:p>
            <a:r>
              <a:rPr lang="en-US" sz="2000" dirty="0"/>
              <a:t>Show strong curiosity and ask many questions.</a:t>
            </a:r>
          </a:p>
          <a:p>
            <a:r>
              <a:rPr lang="en-US" sz="2000" dirty="0"/>
              <a:t>Think creatively and solve problems in unusual ways.</a:t>
            </a:r>
          </a:p>
          <a:p>
            <a:r>
              <a:rPr lang="en-US" sz="2000" dirty="0"/>
              <a:t>Often have advanced vocabulary or strong reasoning skills.</a:t>
            </a:r>
          </a:p>
          <a:p>
            <a:r>
              <a:rPr lang="en-US" sz="2000" dirty="0"/>
              <a:t>May show deep interest in a specific subject.</a:t>
            </a:r>
          </a:p>
          <a:p>
            <a:pPr marL="0" indent="0" algn="ctr">
              <a:buNone/>
            </a:pPr>
            <a:endParaRPr lang="en-US" sz="3200" dirty="0"/>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PSYCHOLOGY OF EXCEPTIONAL CHILDREN</a:t>
            </a:r>
          </a:p>
        </p:txBody>
      </p:sp>
      <p:sp>
        <p:nvSpPr>
          <p:cNvPr id="3" name="Content Placeholder 2"/>
          <p:cNvSpPr>
            <a:spLocks noGrp="1"/>
          </p:cNvSpPr>
          <p:nvPr>
            <p:ph idx="1"/>
          </p:nvPr>
        </p:nvSpPr>
        <p:spPr>
          <a:xfrm>
            <a:off x="1295401" y="2556931"/>
            <a:ext cx="9601196" cy="3991915"/>
          </a:xfrm>
        </p:spPr>
        <p:txBody>
          <a:bodyPr/>
          <a:lstStyle/>
          <a:p>
            <a:pPr marL="0" indent="0" algn="ctr">
              <a:buNone/>
            </a:pPr>
            <a:r>
              <a:rPr lang="en-US" sz="2800" b="1" dirty="0"/>
              <a:t>Educational Needs Of Gifted Children</a:t>
            </a:r>
          </a:p>
          <a:p>
            <a:pPr marL="0" indent="0">
              <a:buNone/>
            </a:pPr>
            <a:r>
              <a:rPr lang="en-US" dirty="0"/>
              <a:t> Gifted children usually need </a:t>
            </a:r>
            <a:r>
              <a:rPr lang="en-US" b="1" dirty="0"/>
              <a:t>enrichment</a:t>
            </a:r>
            <a:r>
              <a:rPr lang="en-US" dirty="0"/>
              <a:t>, </a:t>
            </a:r>
            <a:r>
              <a:rPr lang="en-US" b="1" dirty="0"/>
              <a:t>acceleration</a:t>
            </a:r>
            <a:r>
              <a:rPr lang="en-US" dirty="0"/>
              <a:t>, or advanced work to stay challenged. They may also need emotional support because boredom or lack of challenge can affect motivation.</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BACKWARD OR SLOW LEARNERS</a:t>
            </a:r>
            <a:r>
              <a:rPr lang="en-US" dirty="0"/>
              <a:t> </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b="1" dirty="0"/>
              <a:t>Backward or slow learners</a:t>
            </a:r>
            <a:r>
              <a:rPr lang="en-US" dirty="0"/>
              <a:t> are children who learn at a slower pace than most of their classmates and need more time, repetition, and support to understand schoolwork. They are not necessarily incapable; they usually just need a different teaching approach and extra practice.</a:t>
            </a:r>
          </a:p>
          <a:p>
            <a:pPr marL="0" indent="0">
              <a:buNone/>
            </a:pPr>
            <a:r>
              <a:rPr lang="en-US" dirty="0"/>
              <a:t>A slow learner is a child whose school performance stays below average because learning takes longer, even though the child may still be able to learn basic skills. In many cases, the child can do better with guided instruction, simpler steps, and regular reinforcement.</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182</TotalTime>
  <Words>1497</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Book Antiqua</vt:lpstr>
      <vt:lpstr>Garamond</vt:lpstr>
      <vt:lpstr>Organic</vt:lpstr>
      <vt:lpstr>بسم اللہ الرحمٰن الرحیم</vt:lpstr>
      <vt:lpstr>PowerPoint Presentation</vt:lpstr>
      <vt:lpstr>FOUNDATIONS OF EDUCATION </vt:lpstr>
      <vt:lpstr>PSYCHOLOGY OF EXCEPTIONAL CHILDREN</vt:lpstr>
      <vt:lpstr>PSYCHOLOGY OF EXCEPTIONAL CHILDREN</vt:lpstr>
      <vt:lpstr>PSYCHOLOGY OF EXCEPTIONAL CHILDREN</vt:lpstr>
      <vt:lpstr> GIFTED CHILDREN </vt:lpstr>
      <vt:lpstr>PSYCHOLOGY OF EXCEPTIONAL CHILDREN</vt:lpstr>
      <vt:lpstr>BACKWARD OR SLOW LEARNERS </vt:lpstr>
      <vt:lpstr>BACKWARD OR SLOW LEARNERS </vt:lpstr>
      <vt:lpstr>PSYCHOLOGY OF EXCEPTIONAL CHILDREN</vt:lpstr>
      <vt:lpstr>PHYSICALLY HANDICAPPED CHILDREN</vt:lpstr>
      <vt:lpstr>PHYSICALLY HANDICAPPED CHILDREN</vt:lpstr>
      <vt:lpstr>PSYCHOLOGY OF EXCEPTIONAL CHILDREN</vt:lpstr>
      <vt:lpstr>INTELLECTUALLY DISABLED CHILDREN</vt:lpstr>
      <vt:lpstr>INTELLECTUALLY DISABLED CHILDREN</vt:lpstr>
      <vt:lpstr>PSYCHOLOGY OF EXCEPTIONAL CHILDREN</vt:lpstr>
      <vt:lpstr>EMOTIONALLY OR BEHAVIORALLY DISTURBED CHILDREN</vt:lpstr>
      <vt:lpstr>EMOTIONALLY OR BEHAVIORALLY DISTURBED CHILDREN</vt:lpstr>
      <vt:lpstr>PSYCHOLOGY OF EXCEPTIONAL CHILDREN</vt:lpstr>
      <vt:lpstr>CHILDREN WITH SENSORY IMPAIRMENTS SUCH AS DEAFNESS OR BLINDNESS</vt:lpstr>
      <vt:lpstr>CHILDREN WITH SENSORY IMPAIRMENTS SUCH AS DEAFNESS OR BLINDNESS</vt:lpstr>
      <vt:lpstr>PSYCHOLOGY OF EXCEPTIONAL CHILDREN</vt:lpstr>
      <vt:lpstr>PSYCHOLOGY OF EXCEPTIONAL CHILDREN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2026-04-18T08:30:14Z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