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0" r:id="rId2"/>
    <p:sldId id="271" r:id="rId3"/>
    <p:sldId id="256" r:id="rId4"/>
    <p:sldId id="258" r:id="rId5"/>
    <p:sldId id="259" r:id="rId6"/>
    <p:sldId id="260" r:id="rId7"/>
    <p:sldId id="261" r:id="rId8"/>
    <p:sldId id="262" r:id="rId9"/>
    <p:sldId id="269" r:id="rId10"/>
    <p:sldId id="264" r:id="rId11"/>
    <p:sldId id="272" r:id="rId12"/>
    <p:sldId id="273" r:id="rId13"/>
    <p:sldId id="274" r:id="rId14"/>
    <p:sldId id="275" r:id="rId15"/>
    <p:sldId id="278" r:id="rId16"/>
    <p:sldId id="279" r:id="rId17"/>
    <p:sldId id="277" r:id="rId18"/>
    <p:sldId id="276"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78" autoAdjust="0"/>
    <p:restoredTop sz="94660"/>
  </p:normalViewPr>
  <p:slideViewPr>
    <p:cSldViewPr snapToGrid="0">
      <p:cViewPr varScale="1">
        <p:scale>
          <a:sx n="114" d="100"/>
          <a:sy n="114" d="100"/>
        </p:scale>
        <p:origin x="42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dullah Makhdoom" userId="51cc0cc03b02bac5" providerId="LiveId" clId="{3BAF0525-3969-4EA5-9CE8-9E993610D441}"/>
    <pc:docChg chg="undo custSel addSld delSld modSld">
      <pc:chgData name="Abdullah Makhdoom" userId="51cc0cc03b02bac5" providerId="LiveId" clId="{3BAF0525-3969-4EA5-9CE8-9E993610D441}" dt="2026-03-15T08:47:05.561" v="700" actId="47"/>
      <pc:docMkLst>
        <pc:docMk/>
      </pc:docMkLst>
      <pc:sldChg chg="modSp mod">
        <pc:chgData name="Abdullah Makhdoom" userId="51cc0cc03b02bac5" providerId="LiveId" clId="{3BAF0525-3969-4EA5-9CE8-9E993610D441}" dt="2026-03-13T11:53:50.486" v="48" actId="404"/>
        <pc:sldMkLst>
          <pc:docMk/>
          <pc:sldMk cId="0" sldId="256"/>
        </pc:sldMkLst>
        <pc:spChg chg="mod">
          <ac:chgData name="Abdullah Makhdoom" userId="51cc0cc03b02bac5" providerId="LiveId" clId="{3BAF0525-3969-4EA5-9CE8-9E993610D441}" dt="2026-03-13T11:53:50.486" v="48" actId="404"/>
          <ac:spMkLst>
            <pc:docMk/>
            <pc:sldMk cId="0" sldId="256"/>
            <ac:spMk id="2" creationId="{00000000-0000-0000-0000-000000000000}"/>
          </ac:spMkLst>
        </pc:spChg>
        <pc:spChg chg="mod">
          <ac:chgData name="Abdullah Makhdoom" userId="51cc0cc03b02bac5" providerId="LiveId" clId="{3BAF0525-3969-4EA5-9CE8-9E993610D441}" dt="2026-03-13T11:52:30.626" v="18" actId="20577"/>
          <ac:spMkLst>
            <pc:docMk/>
            <pc:sldMk cId="0" sldId="256"/>
            <ac:spMk id="3" creationId="{00000000-0000-0000-0000-000000000000}"/>
          </ac:spMkLst>
        </pc:spChg>
      </pc:sldChg>
      <pc:sldChg chg="modSp mod">
        <pc:chgData name="Abdullah Makhdoom" userId="51cc0cc03b02bac5" providerId="LiveId" clId="{3BAF0525-3969-4EA5-9CE8-9E993610D441}" dt="2026-03-13T11:57:44.845" v="150" actId="20577"/>
        <pc:sldMkLst>
          <pc:docMk/>
          <pc:sldMk cId="0" sldId="258"/>
        </pc:sldMkLst>
        <pc:spChg chg="mod">
          <ac:chgData name="Abdullah Makhdoom" userId="51cc0cc03b02bac5" providerId="LiveId" clId="{3BAF0525-3969-4EA5-9CE8-9E993610D441}" dt="2026-03-13T11:54:34.345" v="70" actId="20577"/>
          <ac:spMkLst>
            <pc:docMk/>
            <pc:sldMk cId="0" sldId="258"/>
            <ac:spMk id="2" creationId="{00000000-0000-0000-0000-000000000000}"/>
          </ac:spMkLst>
        </pc:spChg>
        <pc:spChg chg="mod">
          <ac:chgData name="Abdullah Makhdoom" userId="51cc0cc03b02bac5" providerId="LiveId" clId="{3BAF0525-3969-4EA5-9CE8-9E993610D441}" dt="2026-03-13T11:57:44.845" v="150" actId="20577"/>
          <ac:spMkLst>
            <pc:docMk/>
            <pc:sldMk cId="0" sldId="258"/>
            <ac:spMk id="3" creationId="{00000000-0000-0000-0000-000000000000}"/>
          </ac:spMkLst>
        </pc:spChg>
      </pc:sldChg>
      <pc:sldChg chg="modSp mod">
        <pc:chgData name="Abdullah Makhdoom" userId="51cc0cc03b02bac5" providerId="LiveId" clId="{3BAF0525-3969-4EA5-9CE8-9E993610D441}" dt="2026-03-15T08:34:57.788" v="504" actId="115"/>
        <pc:sldMkLst>
          <pc:docMk/>
          <pc:sldMk cId="0" sldId="259"/>
        </pc:sldMkLst>
        <pc:spChg chg="mod">
          <ac:chgData name="Abdullah Makhdoom" userId="51cc0cc03b02bac5" providerId="LiveId" clId="{3BAF0525-3969-4EA5-9CE8-9E993610D441}" dt="2026-03-13T12:04:14.620" v="164"/>
          <ac:spMkLst>
            <pc:docMk/>
            <pc:sldMk cId="0" sldId="259"/>
            <ac:spMk id="2" creationId="{00000000-0000-0000-0000-000000000000}"/>
          </ac:spMkLst>
        </pc:spChg>
        <pc:spChg chg="mod">
          <ac:chgData name="Abdullah Makhdoom" userId="51cc0cc03b02bac5" providerId="LiveId" clId="{3BAF0525-3969-4EA5-9CE8-9E993610D441}" dt="2026-03-15T08:34:57.788" v="504" actId="115"/>
          <ac:spMkLst>
            <pc:docMk/>
            <pc:sldMk cId="0" sldId="259"/>
            <ac:spMk id="3" creationId="{00000000-0000-0000-0000-000000000000}"/>
          </ac:spMkLst>
        </pc:spChg>
      </pc:sldChg>
      <pc:sldChg chg="modSp mod">
        <pc:chgData name="Abdullah Makhdoom" userId="51cc0cc03b02bac5" providerId="LiveId" clId="{3BAF0525-3969-4EA5-9CE8-9E993610D441}" dt="2026-03-15T07:50:35.792" v="242" actId="6549"/>
        <pc:sldMkLst>
          <pc:docMk/>
          <pc:sldMk cId="0" sldId="260"/>
        </pc:sldMkLst>
        <pc:spChg chg="mod">
          <ac:chgData name="Abdullah Makhdoom" userId="51cc0cc03b02bac5" providerId="LiveId" clId="{3BAF0525-3969-4EA5-9CE8-9E993610D441}" dt="2026-03-13T12:04:20.198" v="165"/>
          <ac:spMkLst>
            <pc:docMk/>
            <pc:sldMk cId="0" sldId="260"/>
            <ac:spMk id="2" creationId="{00000000-0000-0000-0000-000000000000}"/>
          </ac:spMkLst>
        </pc:spChg>
        <pc:spChg chg="mod">
          <ac:chgData name="Abdullah Makhdoom" userId="51cc0cc03b02bac5" providerId="LiveId" clId="{3BAF0525-3969-4EA5-9CE8-9E993610D441}" dt="2026-03-15T07:50:35.792" v="242" actId="6549"/>
          <ac:spMkLst>
            <pc:docMk/>
            <pc:sldMk cId="0" sldId="260"/>
            <ac:spMk id="3" creationId="{00000000-0000-0000-0000-000000000000}"/>
          </ac:spMkLst>
        </pc:spChg>
      </pc:sldChg>
      <pc:sldChg chg="modSp mod">
        <pc:chgData name="Abdullah Makhdoom" userId="51cc0cc03b02bac5" providerId="LiveId" clId="{3BAF0525-3969-4EA5-9CE8-9E993610D441}" dt="2026-03-15T07:28:25.071" v="181" actId="20577"/>
        <pc:sldMkLst>
          <pc:docMk/>
          <pc:sldMk cId="0" sldId="261"/>
        </pc:sldMkLst>
        <pc:spChg chg="mod">
          <ac:chgData name="Abdullah Makhdoom" userId="51cc0cc03b02bac5" providerId="LiveId" clId="{3BAF0525-3969-4EA5-9CE8-9E993610D441}" dt="2026-03-13T12:04:26.073" v="166"/>
          <ac:spMkLst>
            <pc:docMk/>
            <pc:sldMk cId="0" sldId="261"/>
            <ac:spMk id="2" creationId="{00000000-0000-0000-0000-000000000000}"/>
          </ac:spMkLst>
        </pc:spChg>
        <pc:spChg chg="mod">
          <ac:chgData name="Abdullah Makhdoom" userId="51cc0cc03b02bac5" providerId="LiveId" clId="{3BAF0525-3969-4EA5-9CE8-9E993610D441}" dt="2026-03-15T07:28:25.071" v="181" actId="20577"/>
          <ac:spMkLst>
            <pc:docMk/>
            <pc:sldMk cId="0" sldId="261"/>
            <ac:spMk id="3" creationId="{00000000-0000-0000-0000-000000000000}"/>
          </ac:spMkLst>
        </pc:spChg>
      </pc:sldChg>
      <pc:sldChg chg="modSp mod">
        <pc:chgData name="Abdullah Makhdoom" userId="51cc0cc03b02bac5" providerId="LiveId" clId="{3BAF0525-3969-4EA5-9CE8-9E993610D441}" dt="2026-03-15T07:30:42.803" v="195" actId="20577"/>
        <pc:sldMkLst>
          <pc:docMk/>
          <pc:sldMk cId="0" sldId="262"/>
        </pc:sldMkLst>
        <pc:spChg chg="mod">
          <ac:chgData name="Abdullah Makhdoom" userId="51cc0cc03b02bac5" providerId="LiveId" clId="{3BAF0525-3969-4EA5-9CE8-9E993610D441}" dt="2026-03-13T12:04:33.948" v="167"/>
          <ac:spMkLst>
            <pc:docMk/>
            <pc:sldMk cId="0" sldId="262"/>
            <ac:spMk id="2" creationId="{00000000-0000-0000-0000-000000000000}"/>
          </ac:spMkLst>
        </pc:spChg>
        <pc:spChg chg="mod">
          <ac:chgData name="Abdullah Makhdoom" userId="51cc0cc03b02bac5" providerId="LiveId" clId="{3BAF0525-3969-4EA5-9CE8-9E993610D441}" dt="2026-03-15T07:30:42.803" v="195" actId="20577"/>
          <ac:spMkLst>
            <pc:docMk/>
            <pc:sldMk cId="0" sldId="262"/>
            <ac:spMk id="3" creationId="{00000000-0000-0000-0000-000000000000}"/>
          </ac:spMkLst>
        </pc:spChg>
      </pc:sldChg>
      <pc:sldChg chg="modSp mod">
        <pc:chgData name="Abdullah Makhdoom" userId="51cc0cc03b02bac5" providerId="LiveId" clId="{3BAF0525-3969-4EA5-9CE8-9E993610D441}" dt="2026-03-15T08:07:16.227" v="293" actId="255"/>
        <pc:sldMkLst>
          <pc:docMk/>
          <pc:sldMk cId="0" sldId="264"/>
        </pc:sldMkLst>
        <pc:spChg chg="mod">
          <ac:chgData name="Abdullah Makhdoom" userId="51cc0cc03b02bac5" providerId="LiveId" clId="{3BAF0525-3969-4EA5-9CE8-9E993610D441}" dt="2026-03-15T08:05:18.776" v="272"/>
          <ac:spMkLst>
            <pc:docMk/>
            <pc:sldMk cId="0" sldId="264"/>
            <ac:spMk id="2" creationId="{00000000-0000-0000-0000-000000000000}"/>
          </ac:spMkLst>
        </pc:spChg>
        <pc:spChg chg="mod">
          <ac:chgData name="Abdullah Makhdoom" userId="51cc0cc03b02bac5" providerId="LiveId" clId="{3BAF0525-3969-4EA5-9CE8-9E993610D441}" dt="2026-03-15T08:07:16.227" v="293" actId="255"/>
          <ac:spMkLst>
            <pc:docMk/>
            <pc:sldMk cId="0" sldId="264"/>
            <ac:spMk id="6" creationId="{31351603-2A85-8F17-C359-9C970FA15F72}"/>
          </ac:spMkLst>
        </pc:spChg>
      </pc:sldChg>
      <pc:sldChg chg="modSp mod">
        <pc:chgData name="Abdullah Makhdoom" userId="51cc0cc03b02bac5" providerId="LiveId" clId="{3BAF0525-3969-4EA5-9CE8-9E993610D441}" dt="2026-03-15T08:35:23.710" v="506" actId="115"/>
        <pc:sldMkLst>
          <pc:docMk/>
          <pc:sldMk cId="0" sldId="269"/>
        </pc:sldMkLst>
        <pc:spChg chg="mod">
          <ac:chgData name="Abdullah Makhdoom" userId="51cc0cc03b02bac5" providerId="LiveId" clId="{3BAF0525-3969-4EA5-9CE8-9E993610D441}" dt="2026-03-13T12:04:41.104" v="168"/>
          <ac:spMkLst>
            <pc:docMk/>
            <pc:sldMk cId="0" sldId="269"/>
            <ac:spMk id="2" creationId="{00000000-0000-0000-0000-000000000000}"/>
          </ac:spMkLst>
        </pc:spChg>
        <pc:spChg chg="mod">
          <ac:chgData name="Abdullah Makhdoom" userId="51cc0cc03b02bac5" providerId="LiveId" clId="{3BAF0525-3969-4EA5-9CE8-9E993610D441}" dt="2026-03-15T08:35:23.710" v="506" actId="115"/>
          <ac:spMkLst>
            <pc:docMk/>
            <pc:sldMk cId="0" sldId="269"/>
            <ac:spMk id="6" creationId="{B8160873-44FE-290B-EAE7-4DA8D0A0F60B}"/>
          </ac:spMkLst>
        </pc:spChg>
      </pc:sldChg>
      <pc:sldChg chg="modSp mod">
        <pc:chgData name="Abdullah Makhdoom" userId="51cc0cc03b02bac5" providerId="LiveId" clId="{3BAF0525-3969-4EA5-9CE8-9E993610D441}" dt="2026-03-15T08:36:00.960" v="512" actId="14100"/>
        <pc:sldMkLst>
          <pc:docMk/>
          <pc:sldMk cId="678857513" sldId="272"/>
        </pc:sldMkLst>
        <pc:spChg chg="mod">
          <ac:chgData name="Abdullah Makhdoom" userId="51cc0cc03b02bac5" providerId="LiveId" clId="{3BAF0525-3969-4EA5-9CE8-9E993610D441}" dt="2026-03-15T08:05:31.932" v="273"/>
          <ac:spMkLst>
            <pc:docMk/>
            <pc:sldMk cId="678857513" sldId="272"/>
            <ac:spMk id="2" creationId="{7F3C9DF3-C889-8524-89FD-66BFCEE0DD02}"/>
          </ac:spMkLst>
        </pc:spChg>
        <pc:spChg chg="mod">
          <ac:chgData name="Abdullah Makhdoom" userId="51cc0cc03b02bac5" providerId="LiveId" clId="{3BAF0525-3969-4EA5-9CE8-9E993610D441}" dt="2026-03-15T08:36:00.960" v="512" actId="14100"/>
          <ac:spMkLst>
            <pc:docMk/>
            <pc:sldMk cId="678857513" sldId="272"/>
            <ac:spMk id="3" creationId="{93D91744-4A94-00E9-3562-234E8F0459DB}"/>
          </ac:spMkLst>
        </pc:spChg>
      </pc:sldChg>
      <pc:sldChg chg="modSp mod">
        <pc:chgData name="Abdullah Makhdoom" userId="51cc0cc03b02bac5" providerId="LiveId" clId="{3BAF0525-3969-4EA5-9CE8-9E993610D441}" dt="2026-03-15T08:16:03.014" v="352" actId="113"/>
        <pc:sldMkLst>
          <pc:docMk/>
          <pc:sldMk cId="3654876306" sldId="273"/>
        </pc:sldMkLst>
        <pc:spChg chg="mod">
          <ac:chgData name="Abdullah Makhdoom" userId="51cc0cc03b02bac5" providerId="LiveId" clId="{3BAF0525-3969-4EA5-9CE8-9E993610D441}" dt="2026-03-15T08:05:37.339" v="274"/>
          <ac:spMkLst>
            <pc:docMk/>
            <pc:sldMk cId="3654876306" sldId="273"/>
            <ac:spMk id="2" creationId="{5220B716-74CE-6B4E-2398-E3E6CD8CE3FA}"/>
          </ac:spMkLst>
        </pc:spChg>
        <pc:spChg chg="mod">
          <ac:chgData name="Abdullah Makhdoom" userId="51cc0cc03b02bac5" providerId="LiveId" clId="{3BAF0525-3969-4EA5-9CE8-9E993610D441}" dt="2026-03-15T08:16:03.014" v="352" actId="113"/>
          <ac:spMkLst>
            <pc:docMk/>
            <pc:sldMk cId="3654876306" sldId="273"/>
            <ac:spMk id="3" creationId="{C39F5A21-C6EB-5680-0246-3BD2601D10CB}"/>
          </ac:spMkLst>
        </pc:spChg>
      </pc:sldChg>
      <pc:sldChg chg="modSp mod">
        <pc:chgData name="Abdullah Makhdoom" userId="51cc0cc03b02bac5" providerId="LiveId" clId="{3BAF0525-3969-4EA5-9CE8-9E993610D441}" dt="2026-03-15T08:36:22.960" v="515" actId="115"/>
        <pc:sldMkLst>
          <pc:docMk/>
          <pc:sldMk cId="480287355" sldId="274"/>
        </pc:sldMkLst>
        <pc:spChg chg="mod">
          <ac:chgData name="Abdullah Makhdoom" userId="51cc0cc03b02bac5" providerId="LiveId" clId="{3BAF0525-3969-4EA5-9CE8-9E993610D441}" dt="2026-03-15T08:05:44.104" v="275"/>
          <ac:spMkLst>
            <pc:docMk/>
            <pc:sldMk cId="480287355" sldId="274"/>
            <ac:spMk id="2" creationId="{6CCC3C3A-D0E4-1832-E6AB-FC5672CCB865}"/>
          </ac:spMkLst>
        </pc:spChg>
        <pc:spChg chg="mod">
          <ac:chgData name="Abdullah Makhdoom" userId="51cc0cc03b02bac5" providerId="LiveId" clId="{3BAF0525-3969-4EA5-9CE8-9E993610D441}" dt="2026-03-15T08:36:22.960" v="515" actId="115"/>
          <ac:spMkLst>
            <pc:docMk/>
            <pc:sldMk cId="480287355" sldId="274"/>
            <ac:spMk id="3" creationId="{FED9DB31-EB60-2544-FB81-25ED1E573BA0}"/>
          </ac:spMkLst>
        </pc:spChg>
      </pc:sldChg>
      <pc:sldChg chg="modSp mod">
        <pc:chgData name="Abdullah Makhdoom" userId="51cc0cc03b02bac5" providerId="LiveId" clId="{3BAF0525-3969-4EA5-9CE8-9E993610D441}" dt="2026-03-15T08:20:06.548" v="372" actId="255"/>
        <pc:sldMkLst>
          <pc:docMk/>
          <pc:sldMk cId="2758347771" sldId="275"/>
        </pc:sldMkLst>
        <pc:spChg chg="mod">
          <ac:chgData name="Abdullah Makhdoom" userId="51cc0cc03b02bac5" providerId="LiveId" clId="{3BAF0525-3969-4EA5-9CE8-9E993610D441}" dt="2026-03-15T08:05:50.370" v="276"/>
          <ac:spMkLst>
            <pc:docMk/>
            <pc:sldMk cId="2758347771" sldId="275"/>
            <ac:spMk id="2" creationId="{17D03B78-0B67-D131-DBD3-47B3BABEA5A8}"/>
          </ac:spMkLst>
        </pc:spChg>
        <pc:spChg chg="mod">
          <ac:chgData name="Abdullah Makhdoom" userId="51cc0cc03b02bac5" providerId="LiveId" clId="{3BAF0525-3969-4EA5-9CE8-9E993610D441}" dt="2026-03-15T08:20:06.548" v="372" actId="255"/>
          <ac:spMkLst>
            <pc:docMk/>
            <pc:sldMk cId="2758347771" sldId="275"/>
            <ac:spMk id="3" creationId="{3DF484DD-415A-E3F0-7978-AFE30300EC3D}"/>
          </ac:spMkLst>
        </pc:spChg>
      </pc:sldChg>
      <pc:sldChg chg="addSp modSp new mod">
        <pc:chgData name="Abdullah Makhdoom" userId="51cc0cc03b02bac5" providerId="LiveId" clId="{3BAF0525-3969-4EA5-9CE8-9E993610D441}" dt="2026-03-15T08:37:50.210" v="539" actId="255"/>
        <pc:sldMkLst>
          <pc:docMk/>
          <pc:sldMk cId="2398863435" sldId="278"/>
        </pc:sldMkLst>
        <pc:spChg chg="mod">
          <ac:chgData name="Abdullah Makhdoom" userId="51cc0cc03b02bac5" providerId="LiveId" clId="{3BAF0525-3969-4EA5-9CE8-9E993610D441}" dt="2026-03-15T08:22:18.063" v="381"/>
          <ac:spMkLst>
            <pc:docMk/>
            <pc:sldMk cId="2398863435" sldId="278"/>
            <ac:spMk id="2" creationId="{24083D42-6B1A-C3B9-F626-5918F7D8E83E}"/>
          </ac:spMkLst>
        </pc:spChg>
        <pc:spChg chg="mod">
          <ac:chgData name="Abdullah Makhdoom" userId="51cc0cc03b02bac5" providerId="LiveId" clId="{3BAF0525-3969-4EA5-9CE8-9E993610D441}" dt="2026-03-15T08:37:50.210" v="539" actId="255"/>
          <ac:spMkLst>
            <pc:docMk/>
            <pc:sldMk cId="2398863435" sldId="278"/>
            <ac:spMk id="3" creationId="{7380E9FF-1D63-8193-4757-5651F00BE9B6}"/>
          </ac:spMkLst>
        </pc:spChg>
        <pc:picChg chg="add mod">
          <ac:chgData name="Abdullah Makhdoom" userId="51cc0cc03b02bac5" providerId="LiveId" clId="{3BAF0525-3969-4EA5-9CE8-9E993610D441}" dt="2026-03-15T08:21:33.266" v="377"/>
          <ac:picMkLst>
            <pc:docMk/>
            <pc:sldMk cId="2398863435" sldId="278"/>
            <ac:picMk id="4" creationId="{1A3947EC-E7F2-8179-1C34-EC8F84B6D620}"/>
          </ac:picMkLst>
        </pc:picChg>
      </pc:sldChg>
      <pc:sldChg chg="addSp delSp modSp new del">
        <pc:chgData name="Abdullah Makhdoom" userId="51cc0cc03b02bac5" providerId="LiveId" clId="{3BAF0525-3969-4EA5-9CE8-9E993610D441}" dt="2026-03-15T07:41:54.667" v="218" actId="680"/>
        <pc:sldMkLst>
          <pc:docMk/>
          <pc:sldMk cId="2672511398" sldId="278"/>
        </pc:sldMkLst>
        <pc:spChg chg="add del">
          <ac:chgData name="Abdullah Makhdoom" userId="51cc0cc03b02bac5" providerId="LiveId" clId="{3BAF0525-3969-4EA5-9CE8-9E993610D441}" dt="2026-03-15T07:41:51.714" v="217"/>
          <ac:spMkLst>
            <pc:docMk/>
            <pc:sldMk cId="2672511398" sldId="278"/>
            <ac:spMk id="3" creationId="{26A3FFF6-1A3A-C7B8-571C-09522E3E00EC}"/>
          </ac:spMkLst>
        </pc:spChg>
        <pc:spChg chg="add mod">
          <ac:chgData name="Abdullah Makhdoom" userId="51cc0cc03b02bac5" providerId="LiveId" clId="{3BAF0525-3969-4EA5-9CE8-9E993610D441}" dt="2026-03-15T07:41:51.714" v="217"/>
          <ac:spMkLst>
            <pc:docMk/>
            <pc:sldMk cId="2672511398" sldId="278"/>
            <ac:spMk id="4" creationId="{043ABEE1-0C7C-59C9-D077-A1CDB9E61CF3}"/>
          </ac:spMkLst>
        </pc:spChg>
      </pc:sldChg>
      <pc:sldChg chg="addSp delSp modSp new del mod modShow">
        <pc:chgData name="Abdullah Makhdoom" userId="51cc0cc03b02bac5" providerId="LiveId" clId="{3BAF0525-3969-4EA5-9CE8-9E993610D441}" dt="2026-03-15T08:00:55.031" v="247" actId="2696"/>
        <pc:sldMkLst>
          <pc:docMk/>
          <pc:sldMk cId="2886402142" sldId="278"/>
        </pc:sldMkLst>
        <pc:spChg chg="del">
          <ac:chgData name="Abdullah Makhdoom" userId="51cc0cc03b02bac5" providerId="LiveId" clId="{3BAF0525-3969-4EA5-9CE8-9E993610D441}" dt="2026-03-15T07:42:16.105" v="220"/>
          <ac:spMkLst>
            <pc:docMk/>
            <pc:sldMk cId="2886402142" sldId="278"/>
            <ac:spMk id="3" creationId="{A62F900B-64C6-91F8-A62F-7BFA074315DC}"/>
          </ac:spMkLst>
        </pc:spChg>
        <pc:spChg chg="add mod">
          <ac:chgData name="Abdullah Makhdoom" userId="51cc0cc03b02bac5" providerId="LiveId" clId="{3BAF0525-3969-4EA5-9CE8-9E993610D441}" dt="2026-03-15T07:51:13.277" v="245" actId="255"/>
          <ac:spMkLst>
            <pc:docMk/>
            <pc:sldMk cId="2886402142" sldId="278"/>
            <ac:spMk id="4" creationId="{50A0F96A-EB64-6D05-066D-27BB7B7C67BC}"/>
          </ac:spMkLst>
        </pc:spChg>
      </pc:sldChg>
      <pc:sldChg chg="addSp modSp new mod">
        <pc:chgData name="Abdullah Makhdoom" userId="51cc0cc03b02bac5" providerId="LiveId" clId="{3BAF0525-3969-4EA5-9CE8-9E993610D441}" dt="2026-03-15T08:45:29.061" v="698" actId="20577"/>
        <pc:sldMkLst>
          <pc:docMk/>
          <pc:sldMk cId="1834739742" sldId="279"/>
        </pc:sldMkLst>
        <pc:spChg chg="mod">
          <ac:chgData name="Abdullah Makhdoom" userId="51cc0cc03b02bac5" providerId="LiveId" clId="{3BAF0525-3969-4EA5-9CE8-9E993610D441}" dt="2026-03-15T08:22:24.063" v="382"/>
          <ac:spMkLst>
            <pc:docMk/>
            <pc:sldMk cId="1834739742" sldId="279"/>
            <ac:spMk id="2" creationId="{051A54BB-CE75-FFED-3CA9-5561065AC0F8}"/>
          </ac:spMkLst>
        </pc:spChg>
        <pc:spChg chg="mod">
          <ac:chgData name="Abdullah Makhdoom" userId="51cc0cc03b02bac5" providerId="LiveId" clId="{3BAF0525-3969-4EA5-9CE8-9E993610D441}" dt="2026-03-15T08:45:29.061" v="698" actId="20577"/>
          <ac:spMkLst>
            <pc:docMk/>
            <pc:sldMk cId="1834739742" sldId="279"/>
            <ac:spMk id="3" creationId="{6DA9FF17-3BF9-6FA7-6857-B65577610FEF}"/>
          </ac:spMkLst>
        </pc:spChg>
        <pc:picChg chg="add mod">
          <ac:chgData name="Abdullah Makhdoom" userId="51cc0cc03b02bac5" providerId="LiveId" clId="{3BAF0525-3969-4EA5-9CE8-9E993610D441}" dt="2026-03-15T08:21:41.313" v="378"/>
          <ac:picMkLst>
            <pc:docMk/>
            <pc:sldMk cId="1834739742" sldId="279"/>
            <ac:picMk id="4" creationId="{42AE95AD-70AE-C3AB-DD90-E66E0D2E2750}"/>
          </ac:picMkLst>
        </pc:picChg>
      </pc:sldChg>
      <pc:sldChg chg="addSp modSp new del">
        <pc:chgData name="Abdullah Makhdoom" userId="51cc0cc03b02bac5" providerId="LiveId" clId="{3BAF0525-3969-4EA5-9CE8-9E993610D441}" dt="2026-03-15T08:47:03.873" v="699" actId="47"/>
        <pc:sldMkLst>
          <pc:docMk/>
          <pc:sldMk cId="3120027416" sldId="280"/>
        </pc:sldMkLst>
        <pc:spChg chg="mod">
          <ac:chgData name="Abdullah Makhdoom" userId="51cc0cc03b02bac5" providerId="LiveId" clId="{3BAF0525-3969-4EA5-9CE8-9E993610D441}" dt="2026-03-15T08:22:28.923" v="383"/>
          <ac:spMkLst>
            <pc:docMk/>
            <pc:sldMk cId="3120027416" sldId="280"/>
            <ac:spMk id="2" creationId="{2F10A0AF-77A2-2C71-3EEC-40F63F7B8111}"/>
          </ac:spMkLst>
        </pc:spChg>
        <pc:picChg chg="add mod">
          <ac:chgData name="Abdullah Makhdoom" userId="51cc0cc03b02bac5" providerId="LiveId" clId="{3BAF0525-3969-4EA5-9CE8-9E993610D441}" dt="2026-03-15T08:21:48.563" v="379"/>
          <ac:picMkLst>
            <pc:docMk/>
            <pc:sldMk cId="3120027416" sldId="280"/>
            <ac:picMk id="4" creationId="{A2DFEEBC-5FB2-CDFE-09B5-0F5315B51441}"/>
          </ac:picMkLst>
        </pc:picChg>
      </pc:sldChg>
      <pc:sldChg chg="addSp modSp new del">
        <pc:chgData name="Abdullah Makhdoom" userId="51cc0cc03b02bac5" providerId="LiveId" clId="{3BAF0525-3969-4EA5-9CE8-9E993610D441}" dt="2026-03-15T08:47:05.561" v="700" actId="47"/>
        <pc:sldMkLst>
          <pc:docMk/>
          <pc:sldMk cId="3417810602" sldId="281"/>
        </pc:sldMkLst>
        <pc:spChg chg="mod">
          <ac:chgData name="Abdullah Makhdoom" userId="51cc0cc03b02bac5" providerId="LiveId" clId="{3BAF0525-3969-4EA5-9CE8-9E993610D441}" dt="2026-03-15T08:22:34.751" v="384"/>
          <ac:spMkLst>
            <pc:docMk/>
            <pc:sldMk cId="3417810602" sldId="281"/>
            <ac:spMk id="2" creationId="{5375B49A-946F-0709-B109-04903AF3E963}"/>
          </ac:spMkLst>
        </pc:spChg>
        <pc:picChg chg="add mod">
          <ac:chgData name="Abdullah Makhdoom" userId="51cc0cc03b02bac5" providerId="LiveId" clId="{3BAF0525-3969-4EA5-9CE8-9E993610D441}" dt="2026-03-15T08:21:56.751" v="380"/>
          <ac:picMkLst>
            <pc:docMk/>
            <pc:sldMk cId="3417810602" sldId="281"/>
            <ac:picMk id="4" creationId="{D885A3A6-A6CE-7330-3111-5D4A63D59332}"/>
          </ac:picMkLst>
        </pc:pic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t>3/15/2026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3/15/2026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3/15/2026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3/15/2026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3/15/2026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3/15/2026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3/15/2026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3/15/2026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3/15/2026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3/15/2026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3/15/2026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t>3/15/2026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t>3/15/2026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t>3/15/2026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3/15/2026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3/15/2026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t>3/15/2026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sp>
        <p:nvSpPr>
          <p:cNvPr id="2" name="Title 1"/>
          <p:cNvSpPr>
            <a:spLocks noGrp="1"/>
          </p:cNvSpPr>
          <p:nvPr>
            <p:ph type="ctrTitle"/>
          </p:nvPr>
        </p:nvSpPr>
        <p:spPr/>
        <p:txBody>
          <a:bodyPr/>
          <a:lstStyle/>
          <a:p>
            <a:r>
              <a:rPr lang="ar-AE" b="1" dirty="0">
                <a:sym typeface="+mn-ea"/>
              </a:rPr>
              <a:t>بسم اللہ الرحمٰن الرحیم</a:t>
            </a:r>
            <a:endParaRPr 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HISTORICAL FOUNDATIONS</a:t>
            </a:r>
            <a:endParaRPr lang="en-US"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
        <p:nvSpPr>
          <p:cNvPr id="6" name="Content Placeholder 5">
            <a:extLst>
              <a:ext uri="{FF2B5EF4-FFF2-40B4-BE49-F238E27FC236}">
                <a16:creationId xmlns:a16="http://schemas.microsoft.com/office/drawing/2014/main" id="{31351603-2A85-8F17-C359-9C970FA15F72}"/>
              </a:ext>
            </a:extLst>
          </p:cNvPr>
          <p:cNvSpPr>
            <a:spLocks noGrp="1"/>
          </p:cNvSpPr>
          <p:nvPr>
            <p:ph idx="1"/>
          </p:nvPr>
        </p:nvSpPr>
        <p:spPr/>
        <p:txBody>
          <a:bodyPr>
            <a:normAutofit fontScale="70000" lnSpcReduction="20000"/>
          </a:bodyPr>
          <a:lstStyle/>
          <a:p>
            <a:pPr marL="0" indent="0">
              <a:buNone/>
            </a:pPr>
            <a:r>
              <a:rPr lang="en-US" sz="3600" b="1" dirty="0"/>
              <a:t>Major Reforms</a:t>
            </a:r>
          </a:p>
          <a:p>
            <a:pPr marL="0" indent="0">
              <a:buNone/>
            </a:pPr>
            <a:r>
              <a:rPr lang="en-US" dirty="0"/>
              <a:t>   </a:t>
            </a:r>
            <a:r>
              <a:rPr lang="en-US" sz="2600" dirty="0"/>
              <a:t>Ayub Khan implemented changes like extending the two-year degree to three years, mandating technical education, and introducing civil defense training in schools and colleges. Five-year plans (Second Plan 1960-65, Third Plan 1965-70) prioritized primary education funding and infrastructure, allocating significant rupees to elementary levels.</a:t>
            </a:r>
          </a:p>
          <a:p>
            <a:pPr marL="0" indent="0">
              <a:buNone/>
            </a:pPr>
            <a:r>
              <a:rPr lang="en-US" sz="3600" b="1" dirty="0"/>
              <a:t>Challenges and Legacy</a:t>
            </a:r>
          </a:p>
          <a:p>
            <a:pPr marL="0" indent="0">
              <a:buNone/>
            </a:pPr>
            <a:r>
              <a:rPr lang="en-US" sz="2600" dirty="0"/>
              <a:t>   Despite ambitious plans, implementation faced resource shortages and limited political will, with many recommendations unfulfilled. The period laid foundations for modern education but struggled with low literacy and uneven access, influencing later policies like the 1970 formal education policy.</a:t>
            </a:r>
          </a:p>
          <a:p>
            <a:pPr marL="0" indent="0">
              <a:buNone/>
            </a:pPr>
            <a:br>
              <a:rPr lang="en-US" sz="2600" dirty="0"/>
            </a:br>
            <a:endParaRPr lang="en-US" sz="2600" b="1" u="sng"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C9DF3-C889-8524-89FD-66BFCEE0DD02}"/>
              </a:ext>
            </a:extLst>
          </p:cNvPr>
          <p:cNvSpPr>
            <a:spLocks noGrp="1"/>
          </p:cNvSpPr>
          <p:nvPr>
            <p:ph type="title"/>
          </p:nvPr>
        </p:nvSpPr>
        <p:spPr/>
        <p:txBody>
          <a:bodyPr/>
          <a:lstStyle/>
          <a:p>
            <a:r>
              <a:rPr lang="en-GB" b="1" dirty="0"/>
              <a:t>HISTORICAL FOUNDATIONS</a:t>
            </a:r>
            <a:endParaRPr lang="en-US" dirty="0"/>
          </a:p>
        </p:txBody>
      </p:sp>
      <p:sp>
        <p:nvSpPr>
          <p:cNvPr id="3" name="Content Placeholder 2">
            <a:extLst>
              <a:ext uri="{FF2B5EF4-FFF2-40B4-BE49-F238E27FC236}">
                <a16:creationId xmlns:a16="http://schemas.microsoft.com/office/drawing/2014/main" id="{93D91744-4A94-00E9-3562-234E8F0459DB}"/>
              </a:ext>
            </a:extLst>
          </p:cNvPr>
          <p:cNvSpPr>
            <a:spLocks noGrp="1"/>
          </p:cNvSpPr>
          <p:nvPr>
            <p:ph idx="1"/>
          </p:nvPr>
        </p:nvSpPr>
        <p:spPr>
          <a:xfrm>
            <a:off x="1023457" y="2474753"/>
            <a:ext cx="10301680" cy="3766656"/>
          </a:xfrm>
        </p:spPr>
        <p:txBody>
          <a:bodyPr>
            <a:normAutofit fontScale="25000" lnSpcReduction="20000"/>
          </a:bodyPr>
          <a:lstStyle/>
          <a:p>
            <a:pPr marL="0" indent="0">
              <a:buNone/>
            </a:pPr>
            <a:r>
              <a:rPr lang="en-GB" sz="12800" b="1" u="sng" dirty="0"/>
              <a:t>Period from 1972-1979</a:t>
            </a:r>
          </a:p>
          <a:p>
            <a:pPr marL="0" indent="0">
              <a:buNone/>
            </a:pPr>
            <a:r>
              <a:rPr lang="en-US" sz="7200" dirty="0"/>
              <a:t>   Education in Pakistan from 1972 to 1979 occurred under Zulfikar Ali Bhutto's civilian government (1972-1977) followed by Zia-ul-Haq's military regime, marked by nationalization, ideological shifts, and ambitious but uneven reforms.</a:t>
            </a:r>
          </a:p>
          <a:p>
            <a:pPr marL="0" indent="0">
              <a:buNone/>
            </a:pPr>
            <a:r>
              <a:rPr lang="en-US" sz="7200" b="1" dirty="0"/>
              <a:t>1972 Education Policy</a:t>
            </a:r>
          </a:p>
          <a:p>
            <a:pPr marL="0" indent="0">
              <a:buNone/>
            </a:pPr>
            <a:r>
              <a:rPr lang="en-US" sz="7200" dirty="0"/>
              <a:t>   Announced on March 29, 1972, this policy under Bhutto nationalized all private schools and colleges to ensure equal access, aiming for free, universal education up to class 10 in phases—class 5-8 by 1974 and 9-10 by 1980. It emphasized expanding primary classrooms, teacher training, technical/vocational education, adult literacy, and special education for the disabled, while establishing new universities.</a:t>
            </a:r>
          </a:p>
          <a:p>
            <a:pPr marL="0" indent="0">
              <a:buNone/>
            </a:pPr>
            <a:r>
              <a:rPr lang="en-US" sz="7200" b="1" dirty="0"/>
              <a:t>Nationalization Impact</a:t>
            </a:r>
          </a:p>
          <a:p>
            <a:pPr marL="0" indent="0">
              <a:buNone/>
            </a:pPr>
            <a:r>
              <a:rPr lang="en-US" sz="7200" dirty="0"/>
              <a:t>Nationalization integrated private institutions into public control, boosting higher education enrollment by 56% through six new universities and engineering colleges, but it led to quality declines, teacher demotivation, and enrollment drops in some areas due to mismanagement.</a:t>
            </a:r>
          </a:p>
          <a:p>
            <a:pPr marL="0" indent="0">
              <a:buNone/>
            </a:pPr>
            <a:br>
              <a:rPr lang="en-US" sz="7200" dirty="0"/>
            </a:br>
            <a:endParaRPr lang="en-GB" sz="7200" b="1" dirty="0"/>
          </a:p>
          <a:p>
            <a:pPr marL="0" indent="0">
              <a:buNone/>
            </a:pPr>
            <a:endParaRPr lang="en-US" dirty="0"/>
          </a:p>
        </p:txBody>
      </p:sp>
      <p:pic>
        <p:nvPicPr>
          <p:cNvPr id="6" name="Picture 5">
            <a:extLst>
              <a:ext uri="{FF2B5EF4-FFF2-40B4-BE49-F238E27FC236}">
                <a16:creationId xmlns:a16="http://schemas.microsoft.com/office/drawing/2014/main" id="{91106855-5D77-C862-2CFD-B4C60F57B7DA}"/>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678857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0B716-74CE-6B4E-2398-E3E6CD8CE3FA}"/>
              </a:ext>
            </a:extLst>
          </p:cNvPr>
          <p:cNvSpPr>
            <a:spLocks noGrp="1"/>
          </p:cNvSpPr>
          <p:nvPr>
            <p:ph type="title"/>
          </p:nvPr>
        </p:nvSpPr>
        <p:spPr/>
        <p:txBody>
          <a:bodyPr/>
          <a:lstStyle/>
          <a:p>
            <a:r>
              <a:rPr lang="en-GB" b="1" dirty="0"/>
              <a:t>HISTORICAL FOUNDATIONS</a:t>
            </a:r>
            <a:endParaRPr lang="en-US" dirty="0"/>
          </a:p>
        </p:txBody>
      </p:sp>
      <p:sp>
        <p:nvSpPr>
          <p:cNvPr id="3" name="Content Placeholder 2">
            <a:extLst>
              <a:ext uri="{FF2B5EF4-FFF2-40B4-BE49-F238E27FC236}">
                <a16:creationId xmlns:a16="http://schemas.microsoft.com/office/drawing/2014/main" id="{C39F5A21-C6EB-5680-0246-3BD2601D10CB}"/>
              </a:ext>
            </a:extLst>
          </p:cNvPr>
          <p:cNvSpPr>
            <a:spLocks noGrp="1"/>
          </p:cNvSpPr>
          <p:nvPr>
            <p:ph idx="1"/>
          </p:nvPr>
        </p:nvSpPr>
        <p:spPr/>
        <p:txBody>
          <a:bodyPr>
            <a:normAutofit fontScale="92500" lnSpcReduction="20000"/>
          </a:bodyPr>
          <a:lstStyle/>
          <a:p>
            <a:pPr marL="0" indent="0">
              <a:buNone/>
            </a:pPr>
            <a:r>
              <a:rPr lang="en-US" sz="2800" b="1" dirty="0"/>
              <a:t>1979 Education Policy</a:t>
            </a:r>
          </a:p>
          <a:p>
            <a:pPr marL="0" indent="0">
              <a:buNone/>
            </a:pPr>
            <a:r>
              <a:rPr lang="en-US" dirty="0"/>
              <a:t>   Introduced by Zia-ul-Haq, it shifted to a three-tier system (elementary, secondary, university), made math compulsory for all students, promoted Islamization via Quranic education and mosque/madrassa integration for rural access, and proposed universal primary enrollment targets (boys by 1987, girls by 1992) funded by an Iqra Surcharge.</a:t>
            </a:r>
          </a:p>
          <a:p>
            <a:pPr marL="0" indent="0">
              <a:buNone/>
            </a:pPr>
            <a:r>
              <a:rPr lang="en-US" sz="2600" b="1" dirty="0"/>
              <a:t> Challenges Faced</a:t>
            </a:r>
          </a:p>
          <a:p>
            <a:pPr marL="0" indent="0">
              <a:buNone/>
            </a:pPr>
            <a:r>
              <a:rPr lang="en-US" dirty="0"/>
              <a:t>   Both policies struggled with implementation amid political instability, funding shortages, and resistance; nationalization harmed quality, while Islamization prioritized ideology over literacy gains, leaving literacy rates low.</a:t>
            </a:r>
          </a:p>
          <a:p>
            <a:pPr marL="0" indent="0">
              <a:buNone/>
            </a:pPr>
            <a:endParaRPr lang="en-US" dirty="0"/>
          </a:p>
          <a:p>
            <a:pPr marL="0" indent="0">
              <a:buNone/>
            </a:pPr>
            <a:endParaRPr lang="en-US" dirty="0"/>
          </a:p>
          <a:p>
            <a:pPr marL="0" indent="0" algn="r">
              <a:buNone/>
            </a:pPr>
            <a:endParaRPr lang="en-US" dirty="0"/>
          </a:p>
        </p:txBody>
      </p:sp>
      <p:pic>
        <p:nvPicPr>
          <p:cNvPr id="4" name="Picture 3">
            <a:extLst>
              <a:ext uri="{FF2B5EF4-FFF2-40B4-BE49-F238E27FC236}">
                <a16:creationId xmlns:a16="http://schemas.microsoft.com/office/drawing/2014/main" id="{6160E1AA-794A-1BAD-A195-D8B31DBA101A}"/>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3654876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C3C3A-D0E4-1832-E6AB-FC5672CCB865}"/>
              </a:ext>
            </a:extLst>
          </p:cNvPr>
          <p:cNvSpPr>
            <a:spLocks noGrp="1"/>
          </p:cNvSpPr>
          <p:nvPr>
            <p:ph type="title"/>
          </p:nvPr>
        </p:nvSpPr>
        <p:spPr/>
        <p:txBody>
          <a:bodyPr/>
          <a:lstStyle/>
          <a:p>
            <a:r>
              <a:rPr lang="en-GB" b="1" dirty="0"/>
              <a:t>HISTORICAL FOUNDATIONS</a:t>
            </a:r>
            <a:endParaRPr lang="en-US" dirty="0"/>
          </a:p>
        </p:txBody>
      </p:sp>
      <p:sp>
        <p:nvSpPr>
          <p:cNvPr id="3" name="Content Placeholder 2">
            <a:extLst>
              <a:ext uri="{FF2B5EF4-FFF2-40B4-BE49-F238E27FC236}">
                <a16:creationId xmlns:a16="http://schemas.microsoft.com/office/drawing/2014/main" id="{FED9DB31-EB60-2544-FB81-25ED1E573BA0}"/>
              </a:ext>
            </a:extLst>
          </p:cNvPr>
          <p:cNvSpPr>
            <a:spLocks noGrp="1"/>
          </p:cNvSpPr>
          <p:nvPr>
            <p:ph idx="1"/>
          </p:nvPr>
        </p:nvSpPr>
        <p:spPr/>
        <p:txBody>
          <a:bodyPr>
            <a:normAutofit fontScale="47500" lnSpcReduction="20000"/>
          </a:bodyPr>
          <a:lstStyle/>
          <a:p>
            <a:pPr marL="0" indent="0">
              <a:buNone/>
            </a:pPr>
            <a:r>
              <a:rPr lang="en-US" dirty="0"/>
              <a:t>  </a:t>
            </a:r>
            <a:r>
              <a:rPr lang="en-US" sz="6700" b="1" u="sng" dirty="0"/>
              <a:t>Period from 1980 – 1991</a:t>
            </a:r>
            <a:endParaRPr lang="en-US" sz="3400" b="1" u="sng" dirty="0"/>
          </a:p>
          <a:p>
            <a:pPr marL="0" indent="0">
              <a:buNone/>
            </a:pPr>
            <a:r>
              <a:rPr lang="en-US" sz="3300" dirty="0"/>
              <a:t>    Education in Pakistan from 1980 to 1991 unfolded under General Zia-ul-Haq's regime, emphasizing Islamization, literacy drives, and infrastructure expansion amid ongoing challenges like low enrollment and funding shortages.</a:t>
            </a:r>
          </a:p>
          <a:p>
            <a:pPr marL="0" indent="0">
              <a:buNone/>
            </a:pPr>
            <a:r>
              <a:rPr lang="en-US" sz="4400" b="1" dirty="0"/>
              <a:t>Continuation of 1979 Policy</a:t>
            </a:r>
          </a:p>
          <a:p>
            <a:pPr marL="0" indent="0">
              <a:buNone/>
            </a:pPr>
            <a:r>
              <a:rPr lang="en-US" sz="3800" dirty="0"/>
              <a:t>   The 1979 policy guided this era, targeting universal primary enrollment (boys by 1987, girls by 1992) through mosque and mohalla schools for rural access, Quranic education integration, and an Iqra Surcharge on imports to fund development. Sixth (1983-88) and Seventh (1988-93) Five-Year Plans built 61,000 classrooms, trained 150,000 teachers, and aimed to raise education spending to 3.1% of GNP, prioritizing science, technical training, and quality improvements.</a:t>
            </a:r>
          </a:p>
          <a:p>
            <a:pPr marL="0" indent="0">
              <a:buNone/>
            </a:pPr>
            <a:br>
              <a:rPr lang="en-US" sz="3800" dirty="0"/>
            </a:br>
            <a:endParaRPr lang="en-US" sz="3800" dirty="0"/>
          </a:p>
        </p:txBody>
      </p:sp>
      <p:pic>
        <p:nvPicPr>
          <p:cNvPr id="4" name="Picture 3">
            <a:extLst>
              <a:ext uri="{FF2B5EF4-FFF2-40B4-BE49-F238E27FC236}">
                <a16:creationId xmlns:a16="http://schemas.microsoft.com/office/drawing/2014/main" id="{AE1B73E9-6464-1692-3300-9820E4B69D71}"/>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480287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03B78-0B67-D131-DBD3-47B3BABEA5A8}"/>
              </a:ext>
            </a:extLst>
          </p:cNvPr>
          <p:cNvSpPr>
            <a:spLocks noGrp="1"/>
          </p:cNvSpPr>
          <p:nvPr>
            <p:ph type="title"/>
          </p:nvPr>
        </p:nvSpPr>
        <p:spPr/>
        <p:txBody>
          <a:bodyPr/>
          <a:lstStyle/>
          <a:p>
            <a:r>
              <a:rPr lang="en-GB" b="1" dirty="0"/>
              <a:t>HISTORICAL FOUNDATIONS</a:t>
            </a:r>
            <a:endParaRPr lang="en-US" dirty="0"/>
          </a:p>
        </p:txBody>
      </p:sp>
      <p:sp>
        <p:nvSpPr>
          <p:cNvPr id="3" name="Content Placeholder 2">
            <a:extLst>
              <a:ext uri="{FF2B5EF4-FFF2-40B4-BE49-F238E27FC236}">
                <a16:creationId xmlns:a16="http://schemas.microsoft.com/office/drawing/2014/main" id="{3DF484DD-415A-E3F0-7978-AFE30300EC3D}"/>
              </a:ext>
            </a:extLst>
          </p:cNvPr>
          <p:cNvSpPr>
            <a:spLocks noGrp="1"/>
          </p:cNvSpPr>
          <p:nvPr>
            <p:ph idx="1"/>
          </p:nvPr>
        </p:nvSpPr>
        <p:spPr/>
        <p:txBody>
          <a:bodyPr>
            <a:normAutofit fontScale="85000" lnSpcReduction="20000"/>
          </a:bodyPr>
          <a:lstStyle/>
          <a:p>
            <a:pPr marL="0" indent="0">
              <a:buNone/>
            </a:pPr>
            <a:r>
              <a:rPr lang="en-US" sz="2800" b="1" dirty="0"/>
              <a:t>Key Initiatives</a:t>
            </a:r>
          </a:p>
          <a:p>
            <a:pPr marL="0" indent="0">
              <a:buNone/>
            </a:pPr>
            <a:r>
              <a:rPr lang="en-US" dirty="0"/>
              <a:t>Literacy and Mass Education Commission (LAMEC) formed in 1981 with a 10-point plan; National Literacy Plan launched in 1984; 1985 Literacy Ordinance promoted adult education. The 1992 policy groundwork began late in the period, but 1988 efforts focused on teacher training and primary quality without a standalone policy.</a:t>
            </a:r>
          </a:p>
          <a:p>
            <a:pPr marL="0" indent="0">
              <a:buNone/>
            </a:pPr>
            <a:r>
              <a:rPr lang="en-US" sz="2800" b="1" dirty="0"/>
              <a:t>Persistent Issues</a:t>
            </a:r>
          </a:p>
          <a:p>
            <a:pPr marL="0" indent="0">
              <a:buNone/>
            </a:pPr>
            <a:r>
              <a:rPr lang="en-US" dirty="0"/>
              <a:t>Targets largely unmet due to political focus on Islamization over access, regional disparities, and dropouts; literacy stagnated around 20-30% with uneven gender progress.</a:t>
            </a:r>
          </a:p>
          <a:p>
            <a:pPr marL="0" indent="0">
              <a:buNone/>
            </a:pPr>
            <a:br>
              <a:rPr lang="en-US" dirty="0"/>
            </a:br>
            <a:endParaRPr lang="en-US" sz="3200" dirty="0"/>
          </a:p>
        </p:txBody>
      </p:sp>
      <p:pic>
        <p:nvPicPr>
          <p:cNvPr id="4" name="Picture 3">
            <a:extLst>
              <a:ext uri="{FF2B5EF4-FFF2-40B4-BE49-F238E27FC236}">
                <a16:creationId xmlns:a16="http://schemas.microsoft.com/office/drawing/2014/main" id="{049EB3FA-0D6D-99DD-9757-28427C0A6B24}"/>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2758347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83D42-6B1A-C3B9-F626-5918F7D8E83E}"/>
              </a:ext>
            </a:extLst>
          </p:cNvPr>
          <p:cNvSpPr>
            <a:spLocks noGrp="1"/>
          </p:cNvSpPr>
          <p:nvPr>
            <p:ph type="title"/>
          </p:nvPr>
        </p:nvSpPr>
        <p:spPr/>
        <p:txBody>
          <a:bodyPr/>
          <a:lstStyle/>
          <a:p>
            <a:r>
              <a:rPr lang="en-GB" b="1" dirty="0"/>
              <a:t>HISTORICAL FOUNDATIONS</a:t>
            </a:r>
            <a:endParaRPr lang="en-US" dirty="0"/>
          </a:p>
        </p:txBody>
      </p:sp>
      <p:sp>
        <p:nvSpPr>
          <p:cNvPr id="3" name="Content Placeholder 2">
            <a:extLst>
              <a:ext uri="{FF2B5EF4-FFF2-40B4-BE49-F238E27FC236}">
                <a16:creationId xmlns:a16="http://schemas.microsoft.com/office/drawing/2014/main" id="{7380E9FF-1D63-8193-4757-5651F00BE9B6}"/>
              </a:ext>
            </a:extLst>
          </p:cNvPr>
          <p:cNvSpPr>
            <a:spLocks noGrp="1"/>
          </p:cNvSpPr>
          <p:nvPr>
            <p:ph idx="1"/>
          </p:nvPr>
        </p:nvSpPr>
        <p:spPr>
          <a:xfrm>
            <a:off x="1140903" y="2556932"/>
            <a:ext cx="9755694" cy="3318936"/>
          </a:xfrm>
        </p:spPr>
        <p:txBody>
          <a:bodyPr>
            <a:normAutofit fontScale="25000" lnSpcReduction="20000"/>
          </a:bodyPr>
          <a:lstStyle/>
          <a:p>
            <a:pPr marL="0" indent="0">
              <a:buNone/>
            </a:pPr>
            <a:r>
              <a:rPr lang="en-US" sz="3300" u="sng" dirty="0"/>
              <a:t>  </a:t>
            </a:r>
            <a:r>
              <a:rPr lang="en-US" sz="12800" b="1" u="sng" dirty="0"/>
              <a:t>Period from 1992 - to date</a:t>
            </a:r>
          </a:p>
          <a:p>
            <a:pPr marL="0" indent="0">
              <a:buNone/>
            </a:pPr>
            <a:r>
              <a:rPr lang="en-US" sz="7200" dirty="0"/>
              <a:t>    Education in Pakistan from 1992 to the present (March 2026) has been shaped by successive national policies aiming for universal access, quality improvement, and equity, though persistent challenges like low funding, infrastructure gaps, and regional disparities remain.</a:t>
            </a:r>
          </a:p>
          <a:p>
            <a:pPr marL="0" indent="0">
              <a:buNone/>
            </a:pPr>
            <a:r>
              <a:rPr lang="en-US" sz="9600" b="1" dirty="0"/>
              <a:t>Major Policies</a:t>
            </a:r>
          </a:p>
          <a:p>
            <a:pPr marL="0" indent="0">
              <a:buNone/>
            </a:pPr>
            <a:r>
              <a:rPr lang="en-US" sz="7200" dirty="0"/>
              <a:t>   The 1992-2002 policy prioritized universal primary education by 2002 via community involvement, private sector role, non-formal systems, and decentralization; it targeted 95.5% boys' and 81.6% girls' participation by 1998. The 1998-2010 policy under Nawaz Sharif emphasized science/tech, teacher training, and 90% primary enrollment. Musharraf's 2001-2005 Education Sector Reforms (ESR) modernized curricula, boosted literacy to 70%, and integrated Madaris, while 2009 policy focused on equity, 7% GDP allocation (unmet), and 100% primary net enrollment by 2015-16.</a:t>
            </a:r>
          </a:p>
          <a:p>
            <a:pPr marL="0" indent="0">
              <a:buNone/>
            </a:pPr>
            <a:br>
              <a:rPr lang="en-US" sz="7200" dirty="0"/>
            </a:br>
            <a:endParaRPr lang="en-US" sz="7200" dirty="0"/>
          </a:p>
        </p:txBody>
      </p:sp>
      <p:pic>
        <p:nvPicPr>
          <p:cNvPr id="4" name="Picture 3">
            <a:extLst>
              <a:ext uri="{FF2B5EF4-FFF2-40B4-BE49-F238E27FC236}">
                <a16:creationId xmlns:a16="http://schemas.microsoft.com/office/drawing/2014/main" id="{1A3947EC-E7F2-8179-1C34-EC8F84B6D620}"/>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2398863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A54BB-CE75-FFED-3CA9-5561065AC0F8}"/>
              </a:ext>
            </a:extLst>
          </p:cNvPr>
          <p:cNvSpPr>
            <a:spLocks noGrp="1"/>
          </p:cNvSpPr>
          <p:nvPr>
            <p:ph type="title"/>
          </p:nvPr>
        </p:nvSpPr>
        <p:spPr/>
        <p:txBody>
          <a:bodyPr/>
          <a:lstStyle/>
          <a:p>
            <a:r>
              <a:rPr lang="en-GB" b="1" dirty="0"/>
              <a:t>HISTORICAL FOUNDATIONS</a:t>
            </a:r>
            <a:endParaRPr lang="en-US" dirty="0"/>
          </a:p>
        </p:txBody>
      </p:sp>
      <p:sp>
        <p:nvSpPr>
          <p:cNvPr id="3" name="Content Placeholder 2">
            <a:extLst>
              <a:ext uri="{FF2B5EF4-FFF2-40B4-BE49-F238E27FC236}">
                <a16:creationId xmlns:a16="http://schemas.microsoft.com/office/drawing/2014/main" id="{6DA9FF17-3BF9-6FA7-6857-B65577610FEF}"/>
              </a:ext>
            </a:extLst>
          </p:cNvPr>
          <p:cNvSpPr>
            <a:spLocks noGrp="1"/>
          </p:cNvSpPr>
          <p:nvPr>
            <p:ph idx="1"/>
          </p:nvPr>
        </p:nvSpPr>
        <p:spPr/>
        <p:txBody>
          <a:bodyPr>
            <a:normAutofit fontScale="70000" lnSpcReduction="20000"/>
          </a:bodyPr>
          <a:lstStyle/>
          <a:p>
            <a:pPr marL="0" indent="0">
              <a:buNone/>
            </a:pPr>
            <a:r>
              <a:rPr lang="en-US" sz="3400" b="1" dirty="0"/>
              <a:t>Recent Developments</a:t>
            </a:r>
          </a:p>
          <a:p>
            <a:pPr marL="0" indent="0">
              <a:buNone/>
            </a:pPr>
            <a:r>
              <a:rPr lang="en-US" dirty="0"/>
              <a:t>   The 2017 Single National Curriculum (SNC) unified public/private/madrasa syllabi to reduce inequality, rolled out K-12 by 2023 with STEM( Science, Technology, Engineering and Math through hands-on, project-based learning)/ICT( Information and Communication Technology ) emphasis. The 2021-2025 policy, building on SNC, targets 100% enrollment via digital learning, vocational training, and provincial reforms post-18th Amendment; initiatives like Punjab's Education Sector Reform Program and federal tech vouchers continue.​​</a:t>
            </a:r>
          </a:p>
          <a:p>
            <a:pPr marL="0" indent="0">
              <a:buNone/>
            </a:pPr>
            <a:r>
              <a:rPr lang="en-US" sz="3400" b="1" dirty="0"/>
              <a:t>Ongoing Challenges</a:t>
            </a:r>
          </a:p>
          <a:p>
            <a:pPr marL="0" indent="0">
              <a:buNone/>
            </a:pPr>
            <a:r>
              <a:rPr lang="en-US" dirty="0"/>
              <a:t>   Literacy hovers around 60-65%, with girls' enrollment lagging in rural areas; policies often miss targets due to fiscal constraints (2-2.5% GDP(Gross Domestic Product) spending), teacher absenteeism, and political shifts, yet enrollment has tripled since 1992.</a:t>
            </a:r>
          </a:p>
          <a:p>
            <a:pPr marL="0" indent="0">
              <a:buNone/>
            </a:pPr>
            <a:br>
              <a:rPr lang="en-US" dirty="0"/>
            </a:br>
            <a:endParaRPr lang="en-US" dirty="0"/>
          </a:p>
        </p:txBody>
      </p:sp>
      <p:pic>
        <p:nvPicPr>
          <p:cNvPr id="4" name="Picture 3">
            <a:extLst>
              <a:ext uri="{FF2B5EF4-FFF2-40B4-BE49-F238E27FC236}">
                <a16:creationId xmlns:a16="http://schemas.microsoft.com/office/drawing/2014/main" id="{42AE95AD-70AE-C3AB-DD90-E66E0D2E2750}"/>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1834739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E1F5C7-EDF6-41C5-A20C-85ACE136356E}"/>
              </a:ext>
            </a:extLst>
          </p:cNvPr>
          <p:cNvSpPr>
            <a:spLocks noGrp="1"/>
          </p:cNvSpPr>
          <p:nvPr>
            <p:ph idx="1"/>
          </p:nvPr>
        </p:nvSpPr>
        <p:spPr>
          <a:xfrm>
            <a:off x="1295402" y="2365344"/>
            <a:ext cx="9601196" cy="3318936"/>
          </a:xfrm>
        </p:spPr>
        <p:txBody>
          <a:bodyPr/>
          <a:lstStyle/>
          <a:p>
            <a:pPr marL="0" indent="0" algn="ctr">
              <a:buNone/>
            </a:pPr>
            <a:r>
              <a:rPr lang="en-US" sz="9600" b="1" dirty="0">
                <a:effectLst>
                  <a:outerShdw blurRad="38100" dist="38100" dir="2700000" algn="tl">
                    <a:srgbClr val="000000">
                      <a:alpha val="43137"/>
                    </a:srgbClr>
                  </a:outerShdw>
                </a:effectLst>
              </a:rPr>
              <a:t>Thank you </a:t>
            </a:r>
          </a:p>
          <a:p>
            <a:pPr marL="0" indent="0">
              <a:buNone/>
            </a:pPr>
            <a:endParaRPr lang="en-US" dirty="0"/>
          </a:p>
        </p:txBody>
      </p:sp>
      <p:pic>
        <p:nvPicPr>
          <p:cNvPr id="4" name="Picture 3">
            <a:extLst>
              <a:ext uri="{FF2B5EF4-FFF2-40B4-BE49-F238E27FC236}">
                <a16:creationId xmlns:a16="http://schemas.microsoft.com/office/drawing/2014/main" id="{BED1BC85-F5FE-F167-0BDB-1FC7CD4A6049}"/>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1459416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B0DF51F-AF76-9E92-72BF-EFE433770DEF}"/>
              </a:ext>
            </a:extLst>
          </p:cNvPr>
          <p:cNvPicPr>
            <a:picLocks noGrp="1" noChangeAspect="1"/>
          </p:cNvPicPr>
          <p:nvPr>
            <p:ph idx="1"/>
          </p:nvPr>
        </p:nvPicPr>
        <p:blipFill>
          <a:blip r:embed="rId2"/>
          <a:stretch>
            <a:fillRect/>
          </a:stretch>
        </p:blipFill>
        <p:spPr>
          <a:xfrm>
            <a:off x="2595154" y="914401"/>
            <a:ext cx="7332617" cy="5138056"/>
          </a:xfrm>
        </p:spPr>
      </p:pic>
      <p:pic>
        <p:nvPicPr>
          <p:cNvPr id="6" name="Picture 5">
            <a:extLst>
              <a:ext uri="{FF2B5EF4-FFF2-40B4-BE49-F238E27FC236}">
                <a16:creationId xmlns:a16="http://schemas.microsoft.com/office/drawing/2014/main" id="{FC94B5E4-8176-AC52-F759-36C22314D871}"/>
              </a:ext>
            </a:extLst>
          </p:cNvPr>
          <p:cNvPicPr>
            <a:picLocks noChangeAspect="1"/>
          </p:cNvPicPr>
          <p:nvPr/>
        </p:nvPicPr>
        <p:blipFill>
          <a:blip r:embed="rId3"/>
          <a:stretch>
            <a:fillRect/>
          </a:stretch>
        </p:blipFill>
        <p:spPr>
          <a:xfrm>
            <a:off x="5448226" y="499202"/>
            <a:ext cx="842838" cy="423994"/>
          </a:xfrm>
          <a:prstGeom prst="rect">
            <a:avLst/>
          </a:prstGeom>
        </p:spPr>
      </p:pic>
    </p:spTree>
    <p:extLst>
      <p:ext uri="{BB962C8B-B14F-4D97-AF65-F5344CB8AC3E}">
        <p14:creationId xmlns:p14="http://schemas.microsoft.com/office/powerpoint/2010/main" val="1145447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t="15322" b="11773"/>
          <a:stretch>
            <a:fillRect/>
          </a:stretch>
        </p:blipFill>
        <p:spPr>
          <a:xfrm>
            <a:off x="4093210" y="1382395"/>
            <a:ext cx="4004945" cy="402082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sp>
        <p:nvSpPr>
          <p:cNvPr id="2" name="Title 1"/>
          <p:cNvSpPr>
            <a:spLocks noGrp="1"/>
          </p:cNvSpPr>
          <p:nvPr>
            <p:ph type="ctrTitle"/>
          </p:nvPr>
        </p:nvSpPr>
        <p:spPr>
          <a:xfrm>
            <a:off x="2342606" y="1871345"/>
            <a:ext cx="7559040" cy="1515745"/>
          </a:xfrm>
        </p:spPr>
        <p:txBody>
          <a:bodyPr/>
          <a:lstStyle/>
          <a:p>
            <a:r>
              <a:rPr lang="en-GB" sz="4800" b="1" dirty="0"/>
              <a:t>FOUNDATIONS OF EDUCATION</a:t>
            </a:r>
            <a:endParaRPr lang="en-US" sz="4800" b="1" dirty="0"/>
          </a:p>
        </p:txBody>
      </p:sp>
      <p:sp>
        <p:nvSpPr>
          <p:cNvPr id="3" name="Subtitle 2"/>
          <p:cNvSpPr>
            <a:spLocks noGrp="1"/>
          </p:cNvSpPr>
          <p:nvPr>
            <p:ph type="subTitle" idx="1"/>
          </p:nvPr>
        </p:nvSpPr>
        <p:spPr>
          <a:xfrm>
            <a:off x="2692398" y="3470911"/>
            <a:ext cx="6815669" cy="2102575"/>
          </a:xfrm>
        </p:spPr>
        <p:txBody>
          <a:bodyPr>
            <a:normAutofit fontScale="92500" lnSpcReduction="10000"/>
          </a:bodyPr>
          <a:lstStyle/>
          <a:p>
            <a:r>
              <a:rPr lang="en-US" sz="2000" b="1" u="sng" dirty="0"/>
              <a:t>Instructor: Khalid Makhdoom </a:t>
            </a:r>
          </a:p>
          <a:p>
            <a:r>
              <a:rPr lang="en-US" sz="2000" b="1" u="sng" dirty="0"/>
              <a:t> </a:t>
            </a:r>
          </a:p>
          <a:p>
            <a:r>
              <a:rPr lang="en-US" sz="2000" b="1" u="sng" dirty="0"/>
              <a:t>Course code : EDU-503</a:t>
            </a:r>
          </a:p>
          <a:p>
            <a:r>
              <a:rPr lang="en-US" sz="2000" b="1" u="sng" dirty="0"/>
              <a:t> </a:t>
            </a:r>
          </a:p>
          <a:p>
            <a:r>
              <a:rPr lang="en-US" sz="2000" b="1" u="sng" dirty="0"/>
              <a:t>Credit hours : 03</a:t>
            </a:r>
          </a:p>
          <a:p>
            <a:endParaRPr lang="en-US"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HISTORICAL FOUNDATIONS</a:t>
            </a:r>
            <a:endParaRPr lang="en-US" b="1" dirty="0"/>
          </a:p>
        </p:txBody>
      </p:sp>
      <p:sp>
        <p:nvSpPr>
          <p:cNvPr id="3" name="Content Placeholder 2"/>
          <p:cNvSpPr>
            <a:spLocks noGrp="1"/>
          </p:cNvSpPr>
          <p:nvPr>
            <p:ph idx="1"/>
          </p:nvPr>
        </p:nvSpPr>
        <p:spPr>
          <a:xfrm>
            <a:off x="1295401" y="2569029"/>
            <a:ext cx="9601196" cy="3648891"/>
          </a:xfrm>
        </p:spPr>
        <p:txBody>
          <a:bodyPr>
            <a:normAutofit/>
          </a:bodyPr>
          <a:lstStyle/>
          <a:p>
            <a:r>
              <a:rPr lang="en-GB" sz="2800" dirty="0"/>
              <a:t>Period from 1947-1958</a:t>
            </a:r>
          </a:p>
          <a:p>
            <a:r>
              <a:rPr lang="en-GB" sz="2800" dirty="0"/>
              <a:t>Period from 1959-1971</a:t>
            </a:r>
          </a:p>
          <a:p>
            <a:r>
              <a:rPr lang="en-GB" sz="2800" dirty="0"/>
              <a:t>Period from 1972-1979</a:t>
            </a:r>
          </a:p>
          <a:p>
            <a:r>
              <a:rPr lang="en-GB" sz="2800" dirty="0"/>
              <a:t>Period from 1980-1991</a:t>
            </a:r>
          </a:p>
          <a:p>
            <a:r>
              <a:rPr lang="en-GB" sz="2800" dirty="0"/>
              <a:t>Period from 1992-to date</a:t>
            </a:r>
          </a:p>
          <a:p>
            <a:endParaRPr lang="en-US" sz="2800"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HISTORICAL FOUNDATIONS</a:t>
            </a:r>
            <a:endParaRPr lang="en-US" b="1" dirty="0"/>
          </a:p>
        </p:txBody>
      </p:sp>
      <p:sp>
        <p:nvSpPr>
          <p:cNvPr id="3" name="Content Placeholder 2"/>
          <p:cNvSpPr>
            <a:spLocks noGrp="1"/>
          </p:cNvSpPr>
          <p:nvPr>
            <p:ph idx="1"/>
          </p:nvPr>
        </p:nvSpPr>
        <p:spPr/>
        <p:txBody>
          <a:bodyPr>
            <a:normAutofit fontScale="25000" lnSpcReduction="20000"/>
          </a:bodyPr>
          <a:lstStyle/>
          <a:p>
            <a:pPr marL="0" indent="0">
              <a:buNone/>
            </a:pPr>
            <a:r>
              <a:rPr lang="en-GB" sz="12800" b="1" u="sng" dirty="0"/>
              <a:t>Period from 1947-1958</a:t>
            </a:r>
          </a:p>
          <a:p>
            <a:pPr marL="0" indent="0">
              <a:buNone/>
            </a:pPr>
            <a:r>
              <a:rPr lang="en-US" sz="3200" dirty="0"/>
              <a:t>   </a:t>
            </a:r>
            <a:r>
              <a:rPr lang="en-US" sz="9600" dirty="0"/>
              <a:t>Pakistan's education from 1947 to 1958 focused on establishing a national system amid post-independence challenges like low literacy, refugee influx, and infrastructure shortages. The period laid ideological foundations through key conferences, though implementation lagged due to administrative hurdles. At the time of establishment of Pakistan we had two universities out of 21, 83 colleges, 3 engineering colleges, 108 teachers training schools, 39000 primary schools, 9000 secondary schools.</a:t>
            </a:r>
          </a:p>
          <a:p>
            <a:pPr marL="0" indent="0">
              <a:buNone/>
            </a:pPr>
            <a:endParaRPr lang="en-US" sz="9600" dirty="0"/>
          </a:p>
          <a:p>
            <a:pPr marL="0" indent="0">
              <a:buNone/>
            </a:pPr>
            <a:br>
              <a:rPr lang="en-US" sz="3200" dirty="0"/>
            </a:br>
            <a:endParaRPr lang="en-US" sz="3200" b="1" u="sng"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HISTORICAL FOUNDATIONS</a:t>
            </a:r>
            <a:endParaRPr lang="en-US" b="1" dirty="0"/>
          </a:p>
        </p:txBody>
      </p:sp>
      <p:sp>
        <p:nvSpPr>
          <p:cNvPr id="3" name="Content Placeholder 2"/>
          <p:cNvSpPr>
            <a:spLocks noGrp="1"/>
          </p:cNvSpPr>
          <p:nvPr>
            <p:ph idx="1"/>
          </p:nvPr>
        </p:nvSpPr>
        <p:spPr>
          <a:xfrm>
            <a:off x="1295401" y="2556931"/>
            <a:ext cx="9601196" cy="3704531"/>
          </a:xfrm>
        </p:spPr>
        <p:txBody>
          <a:bodyPr>
            <a:noAutofit/>
          </a:bodyPr>
          <a:lstStyle/>
          <a:p>
            <a:pPr marL="0" indent="0">
              <a:buNone/>
            </a:pPr>
            <a:r>
              <a:rPr lang="en-US" sz="2800" b="1" dirty="0"/>
              <a:t>All Pakistan Education Conference (1947)</a:t>
            </a:r>
          </a:p>
          <a:p>
            <a:pPr marL="0" indent="0">
              <a:buNone/>
            </a:pPr>
            <a:r>
              <a:rPr lang="en-US" dirty="0"/>
              <a:t>Held November 27 to December 1, 1947, in Karachi under Quaid-e-Azam's guidance (despite his illness), the conference set core principles for education aligned with Islamic values, national unity, and modern needs. Key recommendations included free compulsory primary education, emphasis on science, technical/vocational training, Urdu as a national language, mass literacy campaigns by students, separate girls' schools with domestic science, and committees for primary, secondary, technical, women's, adult, and university education.</a:t>
            </a:r>
          </a:p>
          <a:p>
            <a:pPr marL="0" indent="0" algn="ctr">
              <a:buNone/>
            </a:pPr>
            <a:endParaRPr lang="en-US" sz="3200" b="1"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HISTORICAL FOUNDATIONS</a:t>
            </a:r>
            <a:endParaRPr lang="en-US" b="1" dirty="0"/>
          </a:p>
        </p:txBody>
      </p:sp>
      <p:sp>
        <p:nvSpPr>
          <p:cNvPr id="3" name="Content Placeholder 2"/>
          <p:cNvSpPr>
            <a:spLocks noGrp="1"/>
          </p:cNvSpPr>
          <p:nvPr>
            <p:ph idx="1"/>
          </p:nvPr>
        </p:nvSpPr>
        <p:spPr>
          <a:xfrm>
            <a:off x="1295401" y="2556931"/>
            <a:ext cx="9601196" cy="3991915"/>
          </a:xfrm>
        </p:spPr>
        <p:txBody>
          <a:bodyPr/>
          <a:lstStyle/>
          <a:p>
            <a:pPr marL="0" indent="0">
              <a:buNone/>
            </a:pPr>
            <a:r>
              <a:rPr lang="en-US" sz="2800" b="1" dirty="0"/>
              <a:t>Quaid-e-Azam's Vision</a:t>
            </a:r>
          </a:p>
          <a:p>
            <a:pPr marL="0" indent="0">
              <a:buNone/>
            </a:pPr>
            <a:r>
              <a:rPr lang="en-US" dirty="0"/>
              <a:t>In his message, Quaid-e-Azam stressed holistic education beyond academics—building character, honuor, integrity, and selfless service—while prioritizing scientific, technical, and vocational training to compete globally and drive economic growth.</a:t>
            </a:r>
          </a:p>
          <a:p>
            <a:pPr marL="0" indent="0">
              <a:buNone/>
            </a:pPr>
            <a:br>
              <a:rPr lang="en-US" sz="1800" dirty="0"/>
            </a:br>
            <a:endParaRPr lang="en-US" sz="1800"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
        <p:nvSpPr>
          <p:cNvPr id="5" name="Text Box 4"/>
          <p:cNvSpPr txBox="1"/>
          <p:nvPr/>
        </p:nvSpPr>
        <p:spPr>
          <a:xfrm>
            <a:off x="6864985" y="483235"/>
            <a:ext cx="4064000" cy="368300"/>
          </a:xfrm>
          <a:prstGeom prst="rect">
            <a:avLst/>
          </a:prstGeom>
          <a:noFill/>
        </p:spPr>
        <p:txBody>
          <a:bodyPr wrap="square" rtlCol="0">
            <a:spAutoFit/>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HISTORICAL FOUNDATIONS</a:t>
            </a:r>
            <a:endParaRPr lang="en-US" b="1" dirty="0"/>
          </a:p>
        </p:txBody>
      </p:sp>
      <p:sp>
        <p:nvSpPr>
          <p:cNvPr id="3" name="Content Placeholder 2"/>
          <p:cNvSpPr>
            <a:spLocks noGrp="1"/>
          </p:cNvSpPr>
          <p:nvPr>
            <p:ph idx="1"/>
          </p:nvPr>
        </p:nvSpPr>
        <p:spPr>
          <a:xfrm>
            <a:off x="1295401" y="2556932"/>
            <a:ext cx="9601196" cy="3626154"/>
          </a:xfrm>
        </p:spPr>
        <p:txBody>
          <a:bodyPr>
            <a:noAutofit/>
          </a:bodyPr>
          <a:lstStyle/>
          <a:p>
            <a:pPr marL="0" indent="0">
              <a:buNone/>
            </a:pPr>
            <a:r>
              <a:rPr lang="en-US" sz="2800" b="1" dirty="0"/>
              <a:t>Challenges and Limited Progress</a:t>
            </a:r>
          </a:p>
          <a:p>
            <a:pPr marL="0" indent="0">
              <a:buNone/>
            </a:pPr>
            <a:r>
              <a:rPr lang="en-US" sz="2000" dirty="0"/>
              <a:t>   Pakistan inherited a low-literacy colonial system (16% overall, 2.8% female), with few schools and one university; refugee crises and security diverted resources. Many 1947 recommendations stayed unimplemented, retaining British structures due to economic constraints and lack of leadership; a vague 1951 policy aimed at literacy but lacked specifics.</a:t>
            </a:r>
          </a:p>
          <a:p>
            <a:pPr marL="0" indent="0">
              <a:buNone/>
            </a:pPr>
            <a:r>
              <a:rPr lang="en-US" sz="2800" b="1" dirty="0"/>
              <a:t>Transition to 1959 Commission</a:t>
            </a:r>
          </a:p>
          <a:p>
            <a:pPr marL="0" indent="0">
              <a:buNone/>
            </a:pPr>
            <a:r>
              <a:rPr lang="en-US" sz="2000" dirty="0"/>
              <a:t>   The period ended with the Commission on National Education formed December 30, 1958 (inaugurated January 5, 1959, under Ayub Khan), signaling structured reforms ahead.</a:t>
            </a:r>
          </a:p>
          <a:p>
            <a:pPr marL="0" indent="0" algn="ctr">
              <a:buNone/>
            </a:pPr>
            <a:endParaRPr lang="en-US" sz="2800" b="1" u="sng"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HISTORICAL FOUNDATIONS</a:t>
            </a:r>
            <a:endParaRPr lang="en-US"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
        <p:nvSpPr>
          <p:cNvPr id="6" name="Content Placeholder 5">
            <a:extLst>
              <a:ext uri="{FF2B5EF4-FFF2-40B4-BE49-F238E27FC236}">
                <a16:creationId xmlns:a16="http://schemas.microsoft.com/office/drawing/2014/main" id="{B8160873-44FE-290B-EAE7-4DA8D0A0F60B}"/>
              </a:ext>
            </a:extLst>
          </p:cNvPr>
          <p:cNvSpPr>
            <a:spLocks noGrp="1"/>
          </p:cNvSpPr>
          <p:nvPr>
            <p:ph idx="1"/>
          </p:nvPr>
        </p:nvSpPr>
        <p:spPr>
          <a:xfrm>
            <a:off x="1295401" y="2556931"/>
            <a:ext cx="9601196" cy="3669697"/>
          </a:xfrm>
        </p:spPr>
        <p:txBody>
          <a:bodyPr>
            <a:normAutofit fontScale="85000" lnSpcReduction="10000"/>
          </a:bodyPr>
          <a:lstStyle/>
          <a:p>
            <a:pPr marL="0" indent="0">
              <a:buNone/>
            </a:pPr>
            <a:r>
              <a:rPr lang="en-GB" sz="4200" b="1" u="sng" dirty="0"/>
              <a:t>Period from 1959-1971</a:t>
            </a:r>
          </a:p>
          <a:p>
            <a:pPr marL="0" indent="0">
              <a:buNone/>
            </a:pPr>
            <a:r>
              <a:rPr lang="en-US" dirty="0"/>
              <a:t>    Education in Pakistan from 1959 to 1971 saw major reforms under President Ayub Khan's military rule, focusing on modernization and expansion to meet national needs. The period marked the establishment of the National Commission on Education in 1959, which produced a comprehensive report covering all aspects of the education system.</a:t>
            </a:r>
          </a:p>
          <a:p>
            <a:pPr marL="0" indent="0">
              <a:buNone/>
            </a:pPr>
            <a:r>
              <a:rPr lang="en-US" sz="2800" b="1" dirty="0"/>
              <a:t>Key Commission and Report</a:t>
            </a:r>
          </a:p>
          <a:p>
            <a:pPr marL="0" indent="0">
              <a:buNone/>
            </a:pPr>
            <a:r>
              <a:rPr lang="en-US" dirty="0"/>
              <a:t>   The Sharif Commission, chaired by S.M. Sharif, submitted its report in August 1959 after reviewing prior policies and international systems. It deemed the existing system inadequate and recommended compulsory primary education, emphasis on science and technical fields, religious education (including Quran and Islamiyat), and Urdu as the medium of instruction.</a:t>
            </a:r>
          </a:p>
          <a:p>
            <a:pPr marL="0" indent="0">
              <a:buNone/>
            </a:pPr>
            <a:endParaRPr lang="en-GB" sz="2800" b="1" dirty="0"/>
          </a:p>
          <a:p>
            <a:pPr marL="0" indent="0">
              <a:buNone/>
            </a:pPr>
            <a:endParaRPr lang="en-US" sz="2600" b="1" u="sng"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2800</TotalTime>
  <Words>1394</Words>
  <Application>Microsoft Office PowerPoint</Application>
  <PresentationFormat>Widescreen</PresentationFormat>
  <Paragraphs>80</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Garamond</vt:lpstr>
      <vt:lpstr>Organic</vt:lpstr>
      <vt:lpstr>بسم اللہ الرحمٰن الرحیم</vt:lpstr>
      <vt:lpstr>PowerPoint Presentation</vt:lpstr>
      <vt:lpstr>FOUNDATIONS OF EDUCATION</vt:lpstr>
      <vt:lpstr>HISTORICAL FOUNDATIONS</vt:lpstr>
      <vt:lpstr>HISTORICAL FOUNDATIONS</vt:lpstr>
      <vt:lpstr>HISTORICAL FOUNDATIONS</vt:lpstr>
      <vt:lpstr>HISTORICAL FOUNDATIONS</vt:lpstr>
      <vt:lpstr>HISTORICAL FOUNDATIONS</vt:lpstr>
      <vt:lpstr>HISTORICAL FOUNDATIONS</vt:lpstr>
      <vt:lpstr>HISTORICAL FOUNDATIONS</vt:lpstr>
      <vt:lpstr>HISTORICAL FOUNDATIONS</vt:lpstr>
      <vt:lpstr>HISTORICAL FOUNDATIONS</vt:lpstr>
      <vt:lpstr>HISTORICAL FOUNDATIONS</vt:lpstr>
      <vt:lpstr>HISTORICAL FOUNDATIONS</vt:lpstr>
      <vt:lpstr>HISTORICAL FOUNDATIONS</vt:lpstr>
      <vt:lpstr>HISTORICAL FOUNDATIONS</vt:lpstr>
      <vt:lpstr>PowerPoint Presentation</vt:lpstr>
      <vt:lpstr>PowerPoint Presentation</vt:lpstr>
    </vt:vector>
  </TitlesOfParts>
  <Company>MRT www.Win2Farsi.com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BEHAVIOURAL SCIENCE</dc:title>
  <dc:creator>Moorche</dc:creator>
  <cp:lastModifiedBy>Abdullah Makhdoom</cp:lastModifiedBy>
  <cp:revision>16</cp:revision>
  <dcterms:created xsi:type="dcterms:W3CDTF">2025-11-19T16:25:00Z</dcterms:created>
  <dcterms:modified xsi:type="dcterms:W3CDTF">2026-03-15T08:47:09Z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23B5E242847F424F9089F886C16DBFDB_13</vt:lpwstr>
  </property>
  <property fmtid="{D5CDD505-2E9C-101B-9397-08002B2CF9AE}" pid="3" name="KSOProductBuildVer">
    <vt:lpwstr>1033-12.2.0.23155</vt:lpwstr>
  </property>
</Properties>
</file>