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7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2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8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6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Database Management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BS ( OT+RIT+MLT)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6375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Difference Between OS and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OS manages system resources</a:t>
            </a:r>
          </a:p>
          <a:p>
            <a:r>
              <a:t>Compiler translates programs</a:t>
            </a:r>
          </a:p>
          <a:p>
            <a:r>
              <a:t>OS runs continuously</a:t>
            </a:r>
          </a:p>
          <a:p>
            <a:r>
              <a:t>Compiler runs when needed</a:t>
            </a:r>
          </a:p>
          <a:p>
            <a:r>
              <a:t>OS manages hardware</a:t>
            </a:r>
          </a:p>
          <a:p>
            <a:r>
              <a:t>Compiler manages code</a:t>
            </a:r>
          </a:p>
          <a:p>
            <a:r>
              <a:t>Both are system software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Difference Between Compiler and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Compiler translates code</a:t>
            </a:r>
          </a:p>
          <a:p>
            <a:r>
              <a:t>DBMS manages data</a:t>
            </a:r>
          </a:p>
          <a:p>
            <a:r>
              <a:t>Compiler used in programming</a:t>
            </a:r>
          </a:p>
          <a:p>
            <a:r>
              <a:t>DBMS used in data handling</a:t>
            </a:r>
          </a:p>
          <a:p>
            <a:r>
              <a:t>Compiler checks errors</a:t>
            </a:r>
          </a:p>
          <a:p>
            <a:r>
              <a:t>DBMS ensures data security</a:t>
            </a:r>
          </a:p>
          <a:p>
            <a:r>
              <a:t>Both improve efficiency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Difference Between OS and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OS controls entire system</a:t>
            </a:r>
          </a:p>
          <a:p>
            <a:r>
              <a:t>DBMS manages databases</a:t>
            </a:r>
          </a:p>
          <a:p>
            <a:r>
              <a:t>OS manages hardware</a:t>
            </a:r>
          </a:p>
          <a:p>
            <a:r>
              <a:t>DBMS manages data</a:t>
            </a:r>
          </a:p>
          <a:p>
            <a:r>
              <a:t>OS provides interface</a:t>
            </a:r>
          </a:p>
          <a:p>
            <a:r>
              <a:t>DBMS provides storage</a:t>
            </a:r>
          </a:p>
          <a:p>
            <a:r>
              <a:t>Both are important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Applications of OS, Compiler,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OS used in all computers</a:t>
            </a:r>
          </a:p>
          <a:p>
            <a:r>
              <a:t>Compiler used in software development</a:t>
            </a:r>
          </a:p>
          <a:p>
            <a:r>
              <a:t>DBMS used in banking</a:t>
            </a:r>
          </a:p>
          <a:p>
            <a:r>
              <a:t>DBMS used in schools</a:t>
            </a:r>
          </a:p>
          <a:p>
            <a:r>
              <a:t>OS used in mobile phones</a:t>
            </a:r>
          </a:p>
          <a:p>
            <a:r>
              <a:t>Compiler used in apps</a:t>
            </a:r>
          </a:p>
          <a:p>
            <a:r>
              <a:t>DBMS used in hospitals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Operating System manages system</a:t>
            </a:r>
          </a:p>
          <a:p>
            <a:r>
              <a:t>Compiler converts programs</a:t>
            </a:r>
          </a:p>
          <a:p>
            <a:r>
              <a:t>DBMS manages databases</a:t>
            </a:r>
          </a:p>
          <a:p>
            <a:r>
              <a:t>All are system software</a:t>
            </a:r>
          </a:p>
          <a:p>
            <a:r>
              <a:t>They improve efficiency</a:t>
            </a:r>
          </a:p>
          <a:p>
            <a:r>
              <a:t>They are essential</a:t>
            </a:r>
          </a:p>
          <a:p>
            <a:r>
              <a:t>Important for computer systems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264021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DBMS stands for Database Management System</a:t>
            </a:r>
          </a:p>
          <a:p>
            <a:r>
              <a:rPr dirty="0"/>
              <a:t>It manages databases</a:t>
            </a:r>
          </a:p>
          <a:p>
            <a:r>
              <a:rPr dirty="0"/>
              <a:t>Stores large amount of data</a:t>
            </a:r>
          </a:p>
          <a:p>
            <a:r>
              <a:rPr dirty="0"/>
              <a:t>Provides data security</a:t>
            </a:r>
          </a:p>
          <a:p>
            <a:r>
              <a:rPr dirty="0"/>
              <a:t>Controls data access</a:t>
            </a:r>
          </a:p>
          <a:p>
            <a:r>
              <a:rPr dirty="0"/>
              <a:t>Reduces data redundancy</a:t>
            </a:r>
          </a:p>
          <a:p>
            <a:r>
              <a:rPr dirty="0"/>
              <a:t>Improves data consistency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Need of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Manual data handling is difficult</a:t>
            </a:r>
          </a:p>
          <a:p>
            <a:r>
              <a:t>DBMS organizes data</a:t>
            </a:r>
          </a:p>
          <a:p>
            <a:r>
              <a:t>Improves data sharing</a:t>
            </a:r>
          </a:p>
          <a:p>
            <a:r>
              <a:t>Provides data security</a:t>
            </a:r>
          </a:p>
          <a:p>
            <a:r>
              <a:t>Maintains data integrity</a:t>
            </a:r>
          </a:p>
          <a:p>
            <a:r>
              <a:t>Reduces duplication</a:t>
            </a:r>
          </a:p>
          <a:p>
            <a:r>
              <a:t>Ensures backup and recovery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Components of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Hardware components</a:t>
            </a:r>
          </a:p>
          <a:p>
            <a:r>
              <a:rPr dirty="0"/>
              <a:t>Software components</a:t>
            </a:r>
          </a:p>
          <a:p>
            <a:r>
              <a:rPr dirty="0"/>
              <a:t>Data</a:t>
            </a:r>
          </a:p>
          <a:p>
            <a:r>
              <a:rPr dirty="0"/>
              <a:t>Database access language</a:t>
            </a:r>
          </a:p>
          <a:p>
            <a:r>
              <a:rPr dirty="0"/>
              <a:t>Users</a:t>
            </a:r>
          </a:p>
          <a:p>
            <a:r>
              <a:rPr dirty="0" smtClean="0"/>
              <a:t>Procedures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Types of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Hierarchical database</a:t>
            </a:r>
          </a:p>
          <a:p>
            <a:r>
              <a:t>Network database</a:t>
            </a:r>
          </a:p>
          <a:p>
            <a:r>
              <a:t>Relational database</a:t>
            </a:r>
          </a:p>
          <a:p>
            <a:r>
              <a:t>Object oriented database</a:t>
            </a:r>
          </a:p>
          <a:p>
            <a:r>
              <a:t>Centralized database</a:t>
            </a:r>
          </a:p>
          <a:p>
            <a:r>
              <a:t>Distributed database</a:t>
            </a:r>
          </a:p>
          <a:p>
            <a:r>
              <a:t>Cloud database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Most commonly used database</a:t>
            </a:r>
          </a:p>
          <a:p>
            <a:r>
              <a:t>Data stored in tables</a:t>
            </a:r>
          </a:p>
          <a:p>
            <a:r>
              <a:t>Uses rows and columns</a:t>
            </a:r>
          </a:p>
          <a:p>
            <a:r>
              <a:t>Uses primary key</a:t>
            </a:r>
          </a:p>
          <a:p>
            <a:r>
              <a:t>Supports SQL</a:t>
            </a:r>
          </a:p>
          <a:p>
            <a:r>
              <a:t>Easy to understand</a:t>
            </a:r>
          </a:p>
          <a:p>
            <a:r>
              <a:t>Ensures data integrity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SQL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SQL stands for Structured Query Language</a:t>
            </a:r>
          </a:p>
          <a:p>
            <a:r>
              <a:t>Used to manage databases</a:t>
            </a:r>
          </a:p>
          <a:p>
            <a:r>
              <a:t>Used to retrieve data</a:t>
            </a:r>
          </a:p>
          <a:p>
            <a:r>
              <a:t>Used to insert data</a:t>
            </a:r>
          </a:p>
          <a:p>
            <a:r>
              <a:t>Used to update data</a:t>
            </a:r>
          </a:p>
          <a:p>
            <a:r>
              <a:t>Used to delete data</a:t>
            </a:r>
          </a:p>
          <a:p>
            <a:r>
              <a:t>Easy to learn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Advantages of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Data security</a:t>
            </a:r>
          </a:p>
          <a:p>
            <a:r>
              <a:t>Data consistency</a:t>
            </a:r>
          </a:p>
          <a:p>
            <a:r>
              <a:t>Reduced redundancy</a:t>
            </a:r>
          </a:p>
          <a:p>
            <a:r>
              <a:t>Backup and recovery</a:t>
            </a:r>
          </a:p>
          <a:p>
            <a:r>
              <a:t>Data sharing</a:t>
            </a:r>
          </a:p>
          <a:p>
            <a:r>
              <a:t>Improved performance</a:t>
            </a:r>
          </a:p>
          <a:p>
            <a:r>
              <a:t>Better data management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Disadvantages of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High cost</a:t>
            </a:r>
          </a:p>
          <a:p>
            <a:r>
              <a:t>Complex system</a:t>
            </a:r>
          </a:p>
          <a:p>
            <a:r>
              <a:t>Requires skilled staff</a:t>
            </a:r>
          </a:p>
          <a:p>
            <a:r>
              <a:t>Performance overhead</a:t>
            </a:r>
          </a:p>
          <a:p>
            <a:r>
              <a:t>Large memory usage</a:t>
            </a:r>
          </a:p>
          <a:p>
            <a:r>
              <a:t>Training required</a:t>
            </a:r>
          </a:p>
          <a:p>
            <a:r>
              <a:t>Maintenance cost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338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Database Management System</vt:lpstr>
      <vt:lpstr>What is DBMS</vt:lpstr>
      <vt:lpstr>Need of DBMS</vt:lpstr>
      <vt:lpstr>Components of DBMS</vt:lpstr>
      <vt:lpstr>Types of Databases</vt:lpstr>
      <vt:lpstr>Relational Database</vt:lpstr>
      <vt:lpstr>SQL Introduction</vt:lpstr>
      <vt:lpstr>Advantages of DBMS</vt:lpstr>
      <vt:lpstr>Disadvantages of DBMS</vt:lpstr>
      <vt:lpstr>Difference Between OS and Compiler</vt:lpstr>
      <vt:lpstr>Difference Between Compiler and DBMS</vt:lpstr>
      <vt:lpstr>Difference Between OS and DBMS</vt:lpstr>
      <vt:lpstr>Applications of OS, Compiler, DBMS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Software</dc:title>
  <dc:subject/>
  <dc:creator>ADMIN</dc:creator>
  <cp:keywords/>
  <dc:description>generated using python-pptx</dc:description>
  <cp:lastModifiedBy>ADMIN</cp:lastModifiedBy>
  <cp:revision>13</cp:revision>
  <dcterms:created xsi:type="dcterms:W3CDTF">2013-01-27T09:14:16Z</dcterms:created>
  <dcterms:modified xsi:type="dcterms:W3CDTF">2026-05-07T08:34:52Z</dcterms:modified>
  <cp:category/>
</cp:coreProperties>
</file>