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  <p:sldId id="257" r:id="rId3"/>
    <p:sldId id="258" r:id="rId4"/>
    <p:sldId id="259" r:id="rId5"/>
    <p:sldId id="287" r:id="rId6"/>
    <p:sldId id="288" r:id="rId7"/>
    <p:sldId id="260" r:id="rId8"/>
    <p:sldId id="261" r:id="rId9"/>
    <p:sldId id="262" r:id="rId10"/>
    <p:sldId id="263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7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2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8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6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9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BS </a:t>
            </a:r>
            <a:r>
              <a:rPr lang="en-US" b="1" smtClean="0">
                <a:solidFill>
                  <a:srgbClr val="FF0000"/>
                </a:solidFill>
              </a:rPr>
              <a:t>( OT+RIT+MLT)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6375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Device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include input and output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controls device communication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device drivers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proper functioning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Handles interrupts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367767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What is an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 is system software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acts as an interface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user and hardware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all system activities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Manages resources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services to programs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are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Functions of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management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management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management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management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management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Types of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user operating system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user operating system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 operating system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sharing operating system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operating system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operating system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operating system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104781"/>
              </p:ext>
            </p:extLst>
          </p:nvPr>
        </p:nvGraphicFramePr>
        <p:xfrm>
          <a:off x="924025" y="2593399"/>
          <a:ext cx="7324825" cy="330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965"/>
                <a:gridCol w="1464965"/>
                <a:gridCol w="1464965"/>
                <a:gridCol w="1464965"/>
                <a:gridCol w="1464965"/>
              </a:tblGrid>
              <a:tr h="77538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Operating System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Users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Feature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77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User OS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and easy to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MS-DOS, Windows</a:t>
                      </a:r>
                    </a:p>
                  </a:txBody>
                  <a:tcPr anchor="ctr"/>
                </a:tc>
              </a:tr>
              <a:tr h="54277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 User OS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Resource sharing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Simultaneous access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UNIX, Linux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81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Batch OS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users (indirect)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Jobs processed in batches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direct interaction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IBM Mainframe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8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8142"/>
              </p:ext>
            </p:extLst>
          </p:nvPr>
        </p:nvGraphicFramePr>
        <p:xfrm>
          <a:off x="1176338" y="1056624"/>
          <a:ext cx="679926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852"/>
                <a:gridCol w="1359852"/>
                <a:gridCol w="1359852"/>
                <a:gridCol w="1359852"/>
                <a:gridCol w="13598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Operating System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Users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Feature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46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Sharing OS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 time divided into time slices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UNIX, Linux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Real-Time OS (RTOS)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Usually single-purpose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and predictable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VxWorks, QNX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Distributed OS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systems act as 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Amoeba, Plan 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OS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Manages network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Client-server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 Server, Novell NetWare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3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is a running program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creates and deletes processes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Manages CPU scheduling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Handles multitasking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process synchronization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performance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stores programs and data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allocates memory</a:t>
            </a:r>
          </a:p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Deallocates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Manages main memory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paging and segmentation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memory leakage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efficient usage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File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store information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organizes files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and deletes files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file access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data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file operations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300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Operating System</vt:lpstr>
      <vt:lpstr>What is an Operating System</vt:lpstr>
      <vt:lpstr>Functions of Operating System</vt:lpstr>
      <vt:lpstr>Types of Operating Systems</vt:lpstr>
      <vt:lpstr>PowerPoint Presentation</vt:lpstr>
      <vt:lpstr>PowerPoint Presentation</vt:lpstr>
      <vt:lpstr>Process Management</vt:lpstr>
      <vt:lpstr>Memory Management</vt:lpstr>
      <vt:lpstr>File Management</vt:lpstr>
      <vt:lpstr>Device Management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Software</dc:title>
  <dc:subject/>
  <dc:creator>ADMIN</dc:creator>
  <cp:keywords/>
  <dc:description>generated using python-pptx</dc:description>
  <cp:lastModifiedBy>ADMIN</cp:lastModifiedBy>
  <cp:revision>10</cp:revision>
  <dcterms:created xsi:type="dcterms:W3CDTF">2013-01-27T09:14:16Z</dcterms:created>
  <dcterms:modified xsi:type="dcterms:W3CDTF">2026-05-07T08:31:47Z</dcterms:modified>
  <cp:category/>
</cp:coreProperties>
</file>