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86" r:id="rId2"/>
    <p:sldId id="257" r:id="rId3"/>
    <p:sldId id="258" r:id="rId4"/>
    <p:sldId id="259" r:id="rId5"/>
    <p:sldId id="287" r:id="rId6"/>
    <p:sldId id="288" r:id="rId7"/>
    <p:sldId id="260" r:id="rId8"/>
    <p:sldId id="261" r:id="rId9"/>
    <p:sldId id="262" r:id="rId10"/>
    <p:sldId id="263" r:id="rId11"/>
    <p:sldId id="289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6178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114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48277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14836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6254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05620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8095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73598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310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867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3567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027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313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5326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736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9896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463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520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Operating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BS </a:t>
            </a:r>
            <a:r>
              <a:rPr lang="en-US" b="1" smtClean="0">
                <a:solidFill>
                  <a:srgbClr val="FF0000"/>
                </a:solidFill>
              </a:rPr>
              <a:t>( OT+RIT+MLT)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ADNAN RAMZAN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437" y="3637597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2301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Device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Devices include input and output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OS controls device communication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Uses device drivers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Allocates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devices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Ensures proper functioning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Handles interrupts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605" y="2490788"/>
            <a:ext cx="5010727" cy="3444875"/>
          </a:xfrm>
        </p:spPr>
      </p:pic>
    </p:spTree>
    <p:extLst>
      <p:ext uri="{BB962C8B-B14F-4D97-AF65-F5344CB8AC3E}">
        <p14:creationId xmlns:p14="http://schemas.microsoft.com/office/powerpoint/2010/main" val="3677673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What is an Operating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Operating System is system software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acts as an interface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Connects user and hardware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Controls all system activities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Manages resources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Provides services to programs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Examples are 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Window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Functions of Operating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 management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Memory management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File management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Device management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Security management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Error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detection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Types of Operating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Single user operating system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 user operating system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Batch operating system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sharing operating system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 time operating system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Distributed operating system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Network operating system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9104781"/>
              </p:ext>
            </p:extLst>
          </p:nvPr>
        </p:nvGraphicFramePr>
        <p:xfrm>
          <a:off x="924025" y="2593399"/>
          <a:ext cx="7324825" cy="33026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4965"/>
                <a:gridCol w="1464965"/>
                <a:gridCol w="1464965"/>
                <a:gridCol w="1464965"/>
                <a:gridCol w="1464965"/>
              </a:tblGrid>
              <a:tr h="775389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Type of Operating System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Users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Main Feature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Interaction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Examples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42772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Single User OS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One user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Simple and easy to use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Direct interaction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MS-DOS, Windows</a:t>
                      </a:r>
                    </a:p>
                  </a:txBody>
                  <a:tcPr anchor="ctr"/>
                </a:tc>
              </a:tr>
              <a:tr h="542772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Multi User OS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Multiple users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Resource sharing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Simultaneous access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UNIX, Linux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108123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Batch OS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Multiple users (indirect)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Jobs processed in batches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direct interaction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IBM Mainframe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5386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208142"/>
              </p:ext>
            </p:extLst>
          </p:nvPr>
        </p:nvGraphicFramePr>
        <p:xfrm>
          <a:off x="1176338" y="1056624"/>
          <a:ext cx="6799260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9852"/>
                <a:gridCol w="1359852"/>
                <a:gridCol w="1359852"/>
                <a:gridCol w="1359852"/>
                <a:gridCol w="135985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Type of Operating System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Users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Main Feature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Interaction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Examples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9466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Time Sharing OS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Multiple users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CPU time divided into time slices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Interactive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UNIX, Linux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Real-Time OS (RTOS)</a:t>
                      </a:r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Usually single-purpose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Fast and predictable response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Minimal interaction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VxWorks, QNX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Distributed OS</a:t>
                      </a:r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Multiple users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Multiple systems act as one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Network-based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Amoeba, Plan 9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Network OS</a:t>
                      </a:r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Multiple users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Manages network resources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Client-server model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Windows Server, Novell NetWare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9934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Process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 is a running program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OS creates and deletes processes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Manages CPU scheduling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Handles multitasking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Controls process synchronization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Improves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 performance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Memory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Memory stores programs and data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OS allocates memory</a:t>
            </a:r>
          </a:p>
          <a:p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Deallocates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memory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Manages main memory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Uses paging and segmentation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Prevents memory leakage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Ensures efficient usage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File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Files store information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OS organizes files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Creates and deletes files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Controls file access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Protects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file data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Provides file operations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77</TotalTime>
  <Words>300</Words>
  <Application>Microsoft Office PowerPoint</Application>
  <PresentationFormat>On-screen Show (4:3)</PresentationFormat>
  <Paragraphs>100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Garamond</vt:lpstr>
      <vt:lpstr>Times New Roman</vt:lpstr>
      <vt:lpstr>Organic</vt:lpstr>
      <vt:lpstr>Operating System</vt:lpstr>
      <vt:lpstr>What is an Operating System</vt:lpstr>
      <vt:lpstr>Functions of Operating System</vt:lpstr>
      <vt:lpstr>Types of Operating Systems</vt:lpstr>
      <vt:lpstr>PowerPoint Presentation</vt:lpstr>
      <vt:lpstr>PowerPoint Presentation</vt:lpstr>
      <vt:lpstr>Process Management</vt:lpstr>
      <vt:lpstr>Memory Management</vt:lpstr>
      <vt:lpstr>File Management</vt:lpstr>
      <vt:lpstr>Device Management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Computer Software</dc:title>
  <dc:subject/>
  <dc:creator>ADMIN</dc:creator>
  <cp:keywords/>
  <dc:description>generated using python-pptx</dc:description>
  <cp:lastModifiedBy>ADMIN</cp:lastModifiedBy>
  <cp:revision>10</cp:revision>
  <dcterms:created xsi:type="dcterms:W3CDTF">2013-01-27T09:14:16Z</dcterms:created>
  <dcterms:modified xsi:type="dcterms:W3CDTF">2026-05-07T08:31:47Z</dcterms:modified>
  <cp:category/>
</cp:coreProperties>
</file>