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71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355A1-4C01-4B63-9CBC-EB128A15DBFC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E42BB-A8C1-4C0E-ACBA-54A25B01B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0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en-US" dirty="0" smtClean="0"/>
              <a:t> stands for </a:t>
            </a:r>
            <a:r>
              <a:rPr lang="en-US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 Instruction Set Computer</a:t>
            </a:r>
            <a:r>
              <a:rPr lang="en-US" dirty="0" smtClean="0"/>
              <a:t>, focusing on simple, fast instructions that typically execute in a single clock cycle. </a:t>
            </a:r>
            <a:r>
              <a:rPr lang="en-US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CISC</a:t>
            </a:r>
            <a:r>
              <a:rPr lang="en-US" dirty="0" smtClean="0"/>
              <a:t> stands for </a:t>
            </a:r>
            <a:r>
              <a:rPr lang="en-US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 Instruction Set Computer</a:t>
            </a:r>
            <a:r>
              <a:rPr lang="en-US" dirty="0" smtClean="0"/>
              <a:t>, utilizing a large, varied set of complex instructions that can take multiple clock cycles to complete, designed to minimize instructions per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42BB-A8C1-4C0E-ACBA-54A25B01B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4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42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107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66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7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45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7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288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30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0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24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90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6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4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21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8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Computer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BS(OT+RIT)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baseline="30000" dirty="0" smtClean="0">
                <a:solidFill>
                  <a:srgbClr val="FF0000"/>
                </a:solidFill>
              </a:rPr>
              <a:t>ND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Samester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78" y="3939140"/>
            <a:ext cx="1880084" cy="188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0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05" y="2490788"/>
            <a:ext cx="5010727" cy="3444875"/>
          </a:xfrm>
        </p:spPr>
      </p:pic>
    </p:spTree>
    <p:extLst>
      <p:ext uri="{BB962C8B-B14F-4D97-AF65-F5344CB8AC3E}">
        <p14:creationId xmlns:p14="http://schemas.microsoft.com/office/powerpoint/2010/main" val="408405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smtClean="0"/>
              <a:t>Registers </a:t>
            </a:r>
            <a:r>
              <a:t>are small, fast storage locations inside CPU.</a:t>
            </a:r>
          </a:p>
          <a:p>
            <a:r>
              <a:rPr dirty="0"/>
              <a:t>They hold data temporarily during processing.</a:t>
            </a:r>
          </a:p>
          <a:p>
            <a:r>
              <a:rPr dirty="0"/>
              <a:t>Types include accumulator, program counter, and instruction register.</a:t>
            </a:r>
          </a:p>
          <a:p>
            <a:r>
              <a:rPr dirty="0"/>
              <a:t>Registers improve processing speed.</a:t>
            </a:r>
          </a:p>
          <a:p>
            <a:r>
              <a:rPr dirty="0"/>
              <a:t>Each register has a specific function.</a:t>
            </a:r>
          </a:p>
          <a:p>
            <a:r>
              <a:rPr dirty="0"/>
              <a:t>They are directly accessible by CPU.</a:t>
            </a:r>
          </a:p>
          <a:p>
            <a:r>
              <a:rPr dirty="0"/>
              <a:t>Size of registers affects CPU performance.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Input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are used to enter data into the computer.</a:t>
            </a:r>
          </a:p>
          <a:p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include keyboard, mouse, and scanner.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convert physical actions into digital signals.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devices enable user interaction.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input affects output quality.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input devices include touchscreens.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input is also becoming common.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Output </a:t>
            </a:r>
            <a:r>
              <a:rPr dirty="0"/>
              <a:t>devices </a:t>
            </a:r>
            <a:r>
              <a:rPr dirty="0" smtClean="0"/>
              <a:t> </a:t>
            </a:r>
            <a:r>
              <a:rPr dirty="0"/>
              <a:t>processed data to users.</a:t>
            </a:r>
          </a:p>
          <a:p>
            <a:r>
              <a:rPr b="1" dirty="0">
                <a:solidFill>
                  <a:srgbClr val="FF0000"/>
                </a:solidFill>
              </a:rPr>
              <a:t>Examples</a:t>
            </a:r>
            <a:r>
              <a:rPr dirty="0"/>
              <a:t> include monitor, printer, and speakers.</a:t>
            </a:r>
          </a:p>
          <a:p>
            <a:r>
              <a:rPr dirty="0"/>
              <a:t>They convert digital signals into human-readable form.</a:t>
            </a:r>
          </a:p>
          <a:p>
            <a:r>
              <a:rPr dirty="0"/>
              <a:t>Output can be visual, audio, or printed.</a:t>
            </a:r>
          </a:p>
          <a:p>
            <a:r>
              <a:rPr dirty="0"/>
              <a:t>Quality of output depends on device capability.</a:t>
            </a:r>
          </a:p>
          <a:p>
            <a:r>
              <a:rPr dirty="0"/>
              <a:t>Output devices complete the communication cycle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System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dirty="0" smtClean="0"/>
              <a:t>The </a:t>
            </a:r>
            <a:r>
              <a:rPr dirty="0"/>
              <a:t>system bus connects different components.</a:t>
            </a:r>
          </a:p>
          <a:p>
            <a:r>
              <a:rPr dirty="0"/>
              <a:t>It transfers data, address, and control signals.</a:t>
            </a:r>
          </a:p>
          <a:p>
            <a:r>
              <a:rPr dirty="0"/>
              <a:t>There are three types: data bus, address bus, control bus.</a:t>
            </a:r>
          </a:p>
          <a:p>
            <a:r>
              <a:rPr b="1" dirty="0">
                <a:solidFill>
                  <a:srgbClr val="FF0000"/>
                </a:solidFill>
              </a:rPr>
              <a:t>Data bus </a:t>
            </a:r>
            <a:r>
              <a:rPr dirty="0"/>
              <a:t>carries actual data.</a:t>
            </a:r>
          </a:p>
          <a:p>
            <a:r>
              <a:rPr b="1" dirty="0">
                <a:solidFill>
                  <a:srgbClr val="FF0000"/>
                </a:solidFill>
              </a:rPr>
              <a:t>Address bus </a:t>
            </a:r>
            <a:r>
              <a:rPr dirty="0"/>
              <a:t>carries memory addresses.</a:t>
            </a:r>
          </a:p>
          <a:p>
            <a:r>
              <a:rPr b="1" dirty="0">
                <a:solidFill>
                  <a:srgbClr val="FF0000"/>
                </a:solidFill>
              </a:rPr>
              <a:t>Control bus </a:t>
            </a:r>
            <a:r>
              <a:rPr dirty="0"/>
              <a:t>carries control signals.</a:t>
            </a:r>
          </a:p>
          <a:p>
            <a:r>
              <a:rPr dirty="0"/>
              <a:t>Bus width affects performance.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Instruction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 smtClean="0"/>
              <a:t>The </a:t>
            </a:r>
            <a:r>
              <a:rPr dirty="0"/>
              <a:t>instruction cycle consists of fetch, decode, and execute steps.</a:t>
            </a:r>
          </a:p>
          <a:p>
            <a:r>
              <a:rPr b="1" dirty="0">
                <a:solidFill>
                  <a:srgbClr val="FF0000"/>
                </a:solidFill>
              </a:rPr>
              <a:t>CPU</a:t>
            </a:r>
            <a:r>
              <a:rPr dirty="0"/>
              <a:t> fetches instruction from memory.</a:t>
            </a:r>
          </a:p>
          <a:p>
            <a:r>
              <a:rPr dirty="0"/>
              <a:t>Instruction is decoded to understand operation.</a:t>
            </a:r>
          </a:p>
          <a:p>
            <a:r>
              <a:rPr dirty="0"/>
              <a:t>Execution performs the required task.</a:t>
            </a:r>
          </a:p>
          <a:p>
            <a:r>
              <a:rPr dirty="0"/>
              <a:t>Cycle repeats continuously.</a:t>
            </a:r>
          </a:p>
          <a:p>
            <a:r>
              <a:rPr dirty="0"/>
              <a:t>Program execution depends on this cycle.</a:t>
            </a:r>
          </a:p>
          <a:p>
            <a:r>
              <a:rPr dirty="0"/>
              <a:t>Efficiency affects overall speed.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Memory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 smtClean="0"/>
              <a:t>Memory </a:t>
            </a:r>
            <a:r>
              <a:rPr dirty="0"/>
              <a:t>hierarchy organizes storage based on speed and cost.</a:t>
            </a:r>
          </a:p>
          <a:p>
            <a:r>
              <a:rPr dirty="0"/>
              <a:t>Levels include registers, cache, main memory, and secondary storage.</a:t>
            </a:r>
          </a:p>
          <a:p>
            <a:r>
              <a:rPr dirty="0"/>
              <a:t>Cache memory is faster than main memory.</a:t>
            </a:r>
          </a:p>
          <a:p>
            <a:r>
              <a:rPr dirty="0"/>
              <a:t>Frequently used data is stored in cache.</a:t>
            </a:r>
          </a:p>
          <a:p>
            <a:r>
              <a:rPr dirty="0"/>
              <a:t>Hierarchy improves efficiency.</a:t>
            </a:r>
          </a:p>
          <a:p>
            <a:r>
              <a:rPr dirty="0"/>
              <a:t>Lower levels have higher capacity but slower speed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Computer Architecture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/>
          </a:p>
          <a:p>
            <a:r>
              <a:rPr dirty="0"/>
              <a:t>There are different architectures like Von Neumann and Harvard.</a:t>
            </a:r>
          </a:p>
          <a:p>
            <a:r>
              <a:rPr dirty="0"/>
              <a:t>Von Neumann uses single memory for data and instructions.</a:t>
            </a:r>
          </a:p>
          <a:p>
            <a:r>
              <a:rPr dirty="0"/>
              <a:t>Harvard uses separate memory for data and instructions.</a:t>
            </a:r>
          </a:p>
          <a:p>
            <a:r>
              <a:rPr dirty="0"/>
              <a:t>RISC and CISC are instruction set architectures.</a:t>
            </a:r>
          </a:p>
          <a:p>
            <a:r>
              <a:rPr dirty="0"/>
              <a:t>RISC uses simple instructions.</a:t>
            </a:r>
          </a:p>
          <a:p>
            <a:r>
              <a:rPr dirty="0"/>
              <a:t>CISC uses complex instructions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/>
          </a:p>
          <a:p>
            <a:r>
              <a:t>Basic computer design explains how systems operate.</a:t>
            </a:r>
          </a:p>
          <a:p>
            <a:r>
              <a:t>Understanding components helps in troubleshooting.</a:t>
            </a:r>
          </a:p>
          <a:p>
            <a:r>
              <a:t>Efficient design improves performance.</a:t>
            </a:r>
          </a:p>
          <a:p>
            <a:r>
              <a:t>Technology is evolving rapidly.</a:t>
            </a:r>
          </a:p>
          <a:p>
            <a:r>
              <a:t>Modern computers are more powerful and compact.</a:t>
            </a:r>
          </a:p>
          <a:p>
            <a:r>
              <a:t>Design principles remain fundamental.</a:t>
            </a:r>
          </a:p>
          <a:p>
            <a:r>
              <a:t>Knowledge of design is essential for IT professionals.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</TotalTime>
  <Words>483</Words>
  <Application>Microsoft Office PowerPoint</Application>
  <PresentationFormat>On-screen Show (4:3)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Organic</vt:lpstr>
      <vt:lpstr>Computer Design</vt:lpstr>
      <vt:lpstr>Registers</vt:lpstr>
      <vt:lpstr>Input Devices</vt:lpstr>
      <vt:lpstr>Output Devices</vt:lpstr>
      <vt:lpstr>System Bus</vt:lpstr>
      <vt:lpstr>Instruction Cycle</vt:lpstr>
      <vt:lpstr>Memory Hierarchy</vt:lpstr>
      <vt:lpstr>Computer Architecture Types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Design</dc:title>
  <dc:subject/>
  <dc:creator>ADMIN</dc:creator>
  <cp:keywords/>
  <dc:description>generated using python-pptx</dc:description>
  <cp:lastModifiedBy>ADMIN</cp:lastModifiedBy>
  <cp:revision>7</cp:revision>
  <dcterms:created xsi:type="dcterms:W3CDTF">2013-01-27T09:14:16Z</dcterms:created>
  <dcterms:modified xsi:type="dcterms:W3CDTF">2026-05-02T06:20:29Z</dcterms:modified>
  <cp:category/>
</cp:coreProperties>
</file>