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Radiography Imaging and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RIT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of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</a:t>
            </a:r>
            <a:r>
              <a:rPr lang="en-US" b="1" dirty="0"/>
              <a:t>clean and dry</a:t>
            </a:r>
            <a:r>
              <a:rPr lang="en-US" dirty="0"/>
              <a:t> </a:t>
            </a:r>
          </a:p>
          <a:p>
            <a:r>
              <a:rPr lang="en-US" dirty="0"/>
              <a:t>Avoid dust → prevents image artifacts </a:t>
            </a:r>
          </a:p>
          <a:p>
            <a:r>
              <a:rPr lang="en-US" dirty="0"/>
              <a:t>Handle gently → avoid physical damage </a:t>
            </a:r>
          </a:p>
          <a:p>
            <a:r>
              <a:rPr lang="en-US" dirty="0"/>
              <a:t>Ensure proper </a:t>
            </a:r>
            <a:r>
              <a:rPr lang="en-US" b="1" dirty="0"/>
              <a:t>screen-film contact</a:t>
            </a:r>
            <a:r>
              <a:rPr lang="en-US" dirty="0"/>
              <a:t> </a:t>
            </a:r>
          </a:p>
          <a:p>
            <a:r>
              <a:rPr lang="en-US" dirty="0"/>
              <a:t>Store in </a:t>
            </a:r>
            <a:r>
              <a:rPr lang="en-US" b="1" dirty="0"/>
              <a:t>cool, dry place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4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Dirty cassette → white </a:t>
            </a:r>
            <a:r>
              <a:rPr lang="en-US" dirty="0" smtClean="0"/>
              <a:t>spots/artifacts</a:t>
            </a:r>
          </a:p>
          <a:p>
            <a:r>
              <a:rPr lang="en-US" dirty="0" smtClean="0"/>
              <a:t>Poor </a:t>
            </a:r>
            <a:r>
              <a:rPr lang="en-US" dirty="0"/>
              <a:t>contact → blurred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Phosphorescence </a:t>
            </a:r>
            <a:r>
              <a:rPr lang="en-US" dirty="0"/>
              <a:t>→ </a:t>
            </a:r>
            <a:r>
              <a:rPr lang="en-US" dirty="0" smtClean="0"/>
              <a:t>fogging</a:t>
            </a:r>
          </a:p>
          <a:p>
            <a:r>
              <a:rPr lang="en-US" dirty="0" smtClean="0"/>
              <a:t>Damaged </a:t>
            </a:r>
            <a:r>
              <a:rPr lang="en-US" dirty="0"/>
              <a:t>screen → image distortion</a:t>
            </a:r>
          </a:p>
        </p:txBody>
      </p:sp>
    </p:spTree>
    <p:extLst>
      <p:ext uri="{BB962C8B-B14F-4D97-AF65-F5344CB8AC3E}">
        <p14:creationId xmlns:p14="http://schemas.microsoft.com/office/powerpoint/2010/main" val="233960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emission of light when exposed to </a:t>
            </a:r>
            <a:r>
              <a:rPr lang="en-US" dirty="0" smtClean="0"/>
              <a:t>X-rays</a:t>
            </a:r>
          </a:p>
          <a:p>
            <a:r>
              <a:rPr lang="en-US" dirty="0" smtClean="0"/>
              <a:t>Stops </a:t>
            </a:r>
            <a:r>
              <a:rPr lang="en-US" dirty="0"/>
              <a:t>instantly when exposure </a:t>
            </a:r>
            <a:r>
              <a:rPr lang="en-US" dirty="0" smtClean="0"/>
              <a:t>ends</a:t>
            </a:r>
          </a:p>
          <a:p>
            <a:r>
              <a:rPr lang="en-US" dirty="0" smtClean="0"/>
              <a:t>Used </a:t>
            </a:r>
            <a:r>
              <a:rPr lang="en-US" dirty="0"/>
              <a:t>in intensifying </a:t>
            </a:r>
            <a:r>
              <a:rPr lang="en-US" dirty="0" smtClean="0"/>
              <a:t>screens</a:t>
            </a:r>
          </a:p>
          <a:p>
            <a:r>
              <a:rPr lang="en-US" dirty="0" smtClean="0"/>
              <a:t>Converts </a:t>
            </a:r>
            <a:r>
              <a:rPr lang="en-US" dirty="0"/>
              <a:t>X-ray energy → visible light</a:t>
            </a:r>
          </a:p>
        </p:txBody>
      </p:sp>
    </p:spTree>
    <p:extLst>
      <p:ext uri="{BB962C8B-B14F-4D97-AF65-F5344CB8AC3E}">
        <p14:creationId xmlns:p14="http://schemas.microsoft.com/office/powerpoint/2010/main" val="111011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emission of light after </a:t>
            </a:r>
            <a:r>
              <a:rPr lang="en-US" dirty="0" smtClean="0"/>
              <a:t>exposure</a:t>
            </a:r>
          </a:p>
          <a:p>
            <a:r>
              <a:rPr lang="en-US" dirty="0" smtClean="0"/>
              <a:t>Light </a:t>
            </a:r>
            <a:r>
              <a:rPr lang="en-US" dirty="0"/>
              <a:t>continues even after X-rays </a:t>
            </a:r>
            <a:r>
              <a:rPr lang="en-US" dirty="0" smtClean="0"/>
              <a:t>stop</a:t>
            </a:r>
          </a:p>
          <a:p>
            <a:r>
              <a:rPr lang="en-US" dirty="0" smtClean="0"/>
              <a:t>Causes </a:t>
            </a:r>
            <a:r>
              <a:rPr lang="en-US" dirty="0"/>
              <a:t>image blur (fogging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</a:t>
            </a:r>
            <a:r>
              <a:rPr lang="en-US" dirty="0"/>
              <a:t>desirable in diagnostic imaging</a:t>
            </a:r>
          </a:p>
        </p:txBody>
      </p:sp>
    </p:spTree>
    <p:extLst>
      <p:ext uri="{BB962C8B-B14F-4D97-AF65-F5344CB8AC3E}">
        <p14:creationId xmlns:p14="http://schemas.microsoft.com/office/powerpoint/2010/main" val="12807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(Fluorescence vs Phosphorescence)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004350"/>
              </p:ext>
            </p:extLst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42464326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5968851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32739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Fluorescence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Phosphorescence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686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Delayed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19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After exposure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Stops 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Continues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7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Image quality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Sharp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Blurred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422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Useful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Undesirable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4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&amp; Excitation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Absorption: Phosphor absorbs X-ray </a:t>
            </a:r>
            <a:r>
              <a:rPr lang="en-US" dirty="0" smtClean="0"/>
              <a:t>energy</a:t>
            </a:r>
          </a:p>
          <a:p>
            <a:r>
              <a:rPr lang="en-US" dirty="0" smtClean="0"/>
              <a:t>Excitation</a:t>
            </a:r>
            <a:r>
              <a:rPr lang="en-US" dirty="0"/>
              <a:t>: Electrons move to higher energy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When </a:t>
            </a:r>
            <a:r>
              <a:rPr lang="en-US" dirty="0"/>
              <a:t>electrons return → energy released as light</a:t>
            </a:r>
          </a:p>
        </p:txBody>
      </p:sp>
    </p:spTree>
    <p:extLst>
      <p:ext uri="{BB962C8B-B14F-4D97-AF65-F5344CB8AC3E}">
        <p14:creationId xmlns:p14="http://schemas.microsoft.com/office/powerpoint/2010/main" val="40823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Fluorescence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Intensifying screens (film radiography) </a:t>
            </a:r>
          </a:p>
          <a:p>
            <a:r>
              <a:rPr lang="en-US" dirty="0"/>
              <a:t>Fluoroscopy imaging </a:t>
            </a:r>
          </a:p>
          <a:p>
            <a:r>
              <a:rPr lang="en-US" dirty="0"/>
              <a:t>Reduces patient dose </a:t>
            </a:r>
          </a:p>
          <a:p>
            <a:r>
              <a:rPr lang="en-US" dirty="0"/>
              <a:t>Improves image visibility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1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Phosphorescence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Rarely used in radiography </a:t>
            </a:r>
          </a:p>
          <a:p>
            <a:r>
              <a:rPr lang="en-US" dirty="0"/>
              <a:t>Seen in: </a:t>
            </a:r>
          </a:p>
          <a:p>
            <a:pPr lvl="1"/>
            <a:r>
              <a:rPr lang="en-US" dirty="0"/>
              <a:t>Old imaging materials </a:t>
            </a:r>
          </a:p>
          <a:p>
            <a:pPr lvl="1"/>
            <a:r>
              <a:rPr lang="en-US" dirty="0"/>
              <a:t>Glow-in-the-dark substances </a:t>
            </a:r>
          </a:p>
          <a:p>
            <a:r>
              <a:rPr lang="en-US" dirty="0"/>
              <a:t>Avoided in diagnostic imaging due to </a:t>
            </a:r>
            <a:r>
              <a:rPr lang="en-US" b="1" dirty="0"/>
              <a:t>image degradation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2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Intensifying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</a:t>
            </a:r>
            <a:r>
              <a:rPr lang="en-US" b="1" dirty="0"/>
              <a:t>phosphor crystals</a:t>
            </a:r>
            <a:r>
              <a:rPr lang="en-US" dirty="0"/>
              <a:t> </a:t>
            </a:r>
          </a:p>
          <a:p>
            <a:r>
              <a:rPr lang="en-US" dirty="0"/>
              <a:t>Converts X-rays → visible light </a:t>
            </a:r>
          </a:p>
          <a:p>
            <a:r>
              <a:rPr lang="en-US" dirty="0"/>
              <a:t>Light exposes film instead of direct X-rays </a:t>
            </a:r>
          </a:p>
          <a:p>
            <a:r>
              <a:rPr lang="en-US" b="1" dirty="0"/>
              <a:t>Advantage:</a:t>
            </a:r>
            <a:r>
              <a:rPr lang="en-US" dirty="0"/>
              <a:t> Less radiation dose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of Cassette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clean and </a:t>
            </a:r>
            <a:r>
              <a:rPr lang="en-US" dirty="0" smtClean="0"/>
              <a:t>dry</a:t>
            </a:r>
          </a:p>
          <a:p>
            <a:r>
              <a:rPr lang="en-US" dirty="0" smtClean="0"/>
              <a:t>Avoid </a:t>
            </a:r>
            <a:r>
              <a:rPr lang="en-US" dirty="0"/>
              <a:t>dust → prevents image </a:t>
            </a:r>
            <a:r>
              <a:rPr lang="en-US" dirty="0" smtClean="0"/>
              <a:t>artifacts</a:t>
            </a:r>
          </a:p>
          <a:p>
            <a:r>
              <a:rPr lang="en-US" dirty="0" smtClean="0"/>
              <a:t>Handle </a:t>
            </a:r>
            <a:r>
              <a:rPr lang="en-US" dirty="0"/>
              <a:t>gently → avoid physical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Ensure </a:t>
            </a:r>
            <a:r>
              <a:rPr lang="en-US" dirty="0"/>
              <a:t>proper screen-film </a:t>
            </a:r>
            <a:r>
              <a:rPr lang="en-US" dirty="0" smtClean="0"/>
              <a:t>contact</a:t>
            </a:r>
          </a:p>
          <a:p>
            <a:r>
              <a:rPr lang="en-US" dirty="0" smtClean="0"/>
              <a:t>Store </a:t>
            </a:r>
            <a:r>
              <a:rPr lang="en-US" dirty="0"/>
              <a:t>in cool, dry place</a:t>
            </a:r>
          </a:p>
        </p:txBody>
      </p:sp>
    </p:spTree>
    <p:extLst>
      <p:ext uri="{BB962C8B-B14F-4D97-AF65-F5344CB8AC3E}">
        <p14:creationId xmlns:p14="http://schemas.microsoft.com/office/powerpoint/2010/main" val="2651825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245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Radiography Imaging and Techniques</vt:lpstr>
      <vt:lpstr>Fluorescence</vt:lpstr>
      <vt:lpstr>Phosphorescence</vt:lpstr>
      <vt:lpstr>Difference (Fluorescence vs Phosphorescence)</vt:lpstr>
      <vt:lpstr>Absorption &amp; Excitation</vt:lpstr>
      <vt:lpstr>Uses of Fluorescence</vt:lpstr>
      <vt:lpstr>Uses of Phosphorescence</vt:lpstr>
      <vt:lpstr>Intensifying Screen</vt:lpstr>
      <vt:lpstr>Care of Cassette</vt:lpstr>
      <vt:lpstr>Cleaning of Screens</vt:lpstr>
      <vt:lpstr>Common Errors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Radiography Imaging and Techniques</dc:title>
  <dc:creator>Moorche</dc:creator>
  <cp:lastModifiedBy>Moorche</cp:lastModifiedBy>
  <cp:revision>1</cp:revision>
  <dcterms:created xsi:type="dcterms:W3CDTF">2026-04-30T10:41:34Z</dcterms:created>
  <dcterms:modified xsi:type="dcterms:W3CDTF">2026-04-30T10:50:26Z</dcterms:modified>
</cp:coreProperties>
</file>