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7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0" r:id="rId20"/>
    <p:sldId id="273" r:id="rId21"/>
    <p:sldId id="274" r:id="rId22"/>
    <p:sldId id="275" r:id="rId23"/>
    <p:sldId id="276" r:id="rId24"/>
    <p:sldId id="278" r:id="rId25"/>
    <p:sldId id="279" r:id="rId26"/>
    <p:sldId id="281" r:id="rId27"/>
    <p:sldId id="282" r:id="rId28"/>
    <p:sldId id="286" r:id="rId29"/>
    <p:sldId id="283" r:id="rId30"/>
    <p:sldId id="284" r:id="rId31"/>
    <p:sldId id="285" r:id="rId32"/>
    <p:sldId id="287" r:id="rId33"/>
    <p:sldId id="288" r:id="rId34"/>
    <p:sldId id="289" r:id="rId35"/>
    <p:sldId id="290" r:id="rId36"/>
    <p:sldId id="291" r:id="rId37"/>
    <p:sldId id="292" r:id="rId38"/>
    <p:sldId id="296" r:id="rId39"/>
    <p:sldId id="293" r:id="rId40"/>
    <p:sldId id="294" r:id="rId41"/>
    <p:sldId id="295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br>
              <a:rPr lang="en-US" b="1" dirty="0" smtClean="0"/>
            </a:br>
            <a:r>
              <a:rPr lang="en-US" b="1" dirty="0" smtClean="0"/>
              <a:t>THE LOWER LIMB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1" y="1407381"/>
            <a:ext cx="615687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54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Medial (Deltoid) Ligament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Strong</a:t>
            </a:r>
            <a:r>
              <a:rPr lang="en-US" dirty="0"/>
              <a:t>, triangular ligament </a:t>
            </a:r>
          </a:p>
          <a:p>
            <a:r>
              <a:rPr lang="en-US" dirty="0"/>
              <a:t>Extends from medial malleolus to: </a:t>
            </a:r>
          </a:p>
          <a:p>
            <a:pPr lvl="1"/>
            <a:r>
              <a:rPr lang="en-US" dirty="0"/>
              <a:t>Talus </a:t>
            </a:r>
          </a:p>
          <a:p>
            <a:pPr lvl="1"/>
            <a:r>
              <a:rPr lang="en-US" dirty="0" err="1"/>
              <a:t>Calcaneum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Navicular bone </a:t>
            </a:r>
          </a:p>
          <a:p>
            <a:r>
              <a:rPr lang="en-US" dirty="0"/>
              <a:t>Provides strong medial stability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11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29" y="496833"/>
            <a:ext cx="11211339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572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67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Lateral Ligaments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Weaker </a:t>
            </a:r>
            <a:r>
              <a:rPr lang="en-US" dirty="0"/>
              <a:t>than medial ligament </a:t>
            </a:r>
          </a:p>
          <a:p>
            <a:r>
              <a:rPr lang="en-US" dirty="0"/>
              <a:t>Three main parts: </a:t>
            </a:r>
          </a:p>
          <a:p>
            <a:pPr lvl="1"/>
            <a:r>
              <a:rPr lang="en-US" dirty="0"/>
              <a:t>Anterior </a:t>
            </a:r>
            <a:r>
              <a:rPr lang="en-US" dirty="0" err="1"/>
              <a:t>talofibular</a:t>
            </a:r>
            <a:r>
              <a:rPr lang="en-US" dirty="0"/>
              <a:t> ligament </a:t>
            </a:r>
          </a:p>
          <a:p>
            <a:pPr lvl="1"/>
            <a:r>
              <a:rPr lang="en-US" dirty="0"/>
              <a:t>Posterior </a:t>
            </a:r>
            <a:r>
              <a:rPr lang="en-US" dirty="0" err="1"/>
              <a:t>talofibular</a:t>
            </a:r>
            <a:r>
              <a:rPr lang="en-US" dirty="0"/>
              <a:t> ligament </a:t>
            </a:r>
          </a:p>
          <a:p>
            <a:pPr lvl="1"/>
            <a:r>
              <a:rPr lang="en-US" dirty="0" err="1"/>
              <a:t>Calcaneofibular</a:t>
            </a:r>
            <a:r>
              <a:rPr lang="en-US" dirty="0"/>
              <a:t> ligament </a:t>
            </a:r>
          </a:p>
          <a:p>
            <a:r>
              <a:rPr lang="en-US" dirty="0"/>
              <a:t>More prone to injury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35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6" y="496832"/>
            <a:ext cx="11259047" cy="59119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572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0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Nerve Supply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Nerve Supply</a:t>
            </a:r>
          </a:p>
          <a:p>
            <a:r>
              <a:rPr lang="en-US" dirty="0"/>
              <a:t>Deep fibular (peroneal) nerve </a:t>
            </a:r>
          </a:p>
          <a:p>
            <a:r>
              <a:rPr lang="en-US" dirty="0" err="1"/>
              <a:t>Tibial</a:t>
            </a:r>
            <a:r>
              <a:rPr lang="en-US" dirty="0"/>
              <a:t> nerve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68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96832"/>
            <a:ext cx="11179534" cy="5888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572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36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Movements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Dorsiflexion </a:t>
            </a:r>
            <a:r>
              <a:rPr lang="en-US" dirty="0"/>
              <a:t>(toes upward) </a:t>
            </a:r>
          </a:p>
          <a:p>
            <a:r>
              <a:rPr lang="en-US" dirty="0"/>
              <a:t>Plantar flexion (toes downward)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23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Stability of Ankle </a:t>
            </a:r>
            <a:r>
              <a:rPr lang="en-US" b="1" dirty="0" smtClean="0"/>
              <a:t>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Depends </a:t>
            </a:r>
            <a:r>
              <a:rPr lang="en-US" dirty="0"/>
              <a:t>on: </a:t>
            </a:r>
          </a:p>
          <a:p>
            <a:pPr lvl="1"/>
            <a:r>
              <a:rPr lang="en-US" dirty="0"/>
              <a:t>Shape of bones </a:t>
            </a:r>
          </a:p>
          <a:p>
            <a:pPr lvl="1"/>
            <a:r>
              <a:rPr lang="en-US" dirty="0"/>
              <a:t>Strength of ligaments </a:t>
            </a:r>
          </a:p>
          <a:p>
            <a:r>
              <a:rPr lang="en-US" dirty="0"/>
              <a:t>Joint is most stable during dorsiflexion </a:t>
            </a:r>
          </a:p>
          <a:p>
            <a:r>
              <a:rPr lang="en-US" dirty="0"/>
              <a:t>Less stable during plantar flexion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66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Notes (Ankle)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Ankle Sprain</a:t>
            </a:r>
          </a:p>
          <a:p>
            <a:r>
              <a:rPr lang="en-US" dirty="0"/>
              <a:t>Common injury </a:t>
            </a:r>
          </a:p>
          <a:p>
            <a:r>
              <a:rPr lang="en-US" dirty="0"/>
              <a:t>Usually involves lateral ligaments </a:t>
            </a:r>
          </a:p>
          <a:p>
            <a:r>
              <a:rPr lang="en-US" dirty="0"/>
              <a:t>Caused by excessive inversion </a:t>
            </a:r>
          </a:p>
          <a:p>
            <a:r>
              <a:rPr lang="en-US" dirty="0"/>
              <a:t>Leads to pain, swelling, and instability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78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6" y="496832"/>
            <a:ext cx="11259047" cy="59119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572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20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Ankle </a:t>
            </a:r>
            <a:r>
              <a:rPr lang="en-US" b="1" dirty="0" smtClean="0"/>
              <a:t>Joint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Type</a:t>
            </a:r>
          </a:p>
          <a:p>
            <a:r>
              <a:rPr lang="en-US" dirty="0"/>
              <a:t>Synovial hinge joint </a:t>
            </a:r>
          </a:p>
          <a:p>
            <a:r>
              <a:rPr lang="en-US" dirty="0"/>
              <a:t>Movement occurs in a single plane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47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Pott’s Fracture</a:t>
            </a:r>
          </a:p>
          <a:p>
            <a:r>
              <a:rPr lang="en-US" dirty="0"/>
              <a:t>Fracture of malleoli due to forceful eversion </a:t>
            </a:r>
          </a:p>
          <a:p>
            <a:r>
              <a:rPr lang="en-US" dirty="0"/>
              <a:t>Often associated with ligament injury </a:t>
            </a:r>
          </a:p>
          <a:p>
            <a:r>
              <a:rPr lang="en-US" b="1" dirty="0"/>
              <a:t>Dislocation</a:t>
            </a:r>
          </a:p>
          <a:p>
            <a:r>
              <a:rPr lang="en-US" dirty="0"/>
              <a:t>Rare due to strong ligaments </a:t>
            </a:r>
          </a:p>
          <a:p>
            <a:r>
              <a:rPr lang="en-US" dirty="0"/>
              <a:t>May occur with fractures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05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322" y="496832"/>
            <a:ext cx="11282901" cy="59198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572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98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Subtalar (Talocalcaneal) Joint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Type</a:t>
            </a:r>
          </a:p>
          <a:p>
            <a:r>
              <a:rPr lang="en-US" dirty="0"/>
              <a:t>Plane synovial joint </a:t>
            </a:r>
          </a:p>
          <a:p>
            <a:r>
              <a:rPr lang="en-US" b="1" dirty="0"/>
              <a:t>Articular Surfaces</a:t>
            </a:r>
          </a:p>
          <a:p>
            <a:r>
              <a:rPr lang="en-US" dirty="0"/>
              <a:t>Between talus and </a:t>
            </a:r>
            <a:r>
              <a:rPr lang="en-US" dirty="0" err="1"/>
              <a:t>calcaneum</a:t>
            </a:r>
            <a:r>
              <a:rPr lang="en-US" dirty="0"/>
              <a:t> </a:t>
            </a:r>
          </a:p>
          <a:p>
            <a:r>
              <a:rPr lang="en-US" dirty="0"/>
              <a:t>Covered with hyaline cartilage </a:t>
            </a:r>
          </a:p>
          <a:p>
            <a:r>
              <a:rPr lang="en-US" b="1" dirty="0"/>
              <a:t>Movements</a:t>
            </a:r>
          </a:p>
          <a:p>
            <a:r>
              <a:rPr lang="en-US" dirty="0"/>
              <a:t>Gliding and rotation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86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29" y="496833"/>
            <a:ext cx="11203388" cy="58403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572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28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Talocalcaneonavicular</a:t>
            </a:r>
            <a:r>
              <a:rPr lang="en-US" b="1" dirty="0"/>
              <a:t> Joint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Type</a:t>
            </a:r>
            <a:endParaRPr lang="en-US" b="1" dirty="0"/>
          </a:p>
          <a:p>
            <a:r>
              <a:rPr lang="en-US" dirty="0"/>
              <a:t>Synovial joint </a:t>
            </a:r>
          </a:p>
          <a:p>
            <a:r>
              <a:rPr lang="en-US" b="1" dirty="0"/>
              <a:t>Articular Surfaces</a:t>
            </a:r>
          </a:p>
          <a:p>
            <a:r>
              <a:rPr lang="en-US" dirty="0"/>
              <a:t>Head of talus </a:t>
            </a:r>
          </a:p>
          <a:p>
            <a:r>
              <a:rPr lang="en-US" dirty="0" err="1"/>
              <a:t>Calcaneum</a:t>
            </a:r>
            <a:r>
              <a:rPr lang="en-US" dirty="0"/>
              <a:t> </a:t>
            </a:r>
          </a:p>
          <a:p>
            <a:r>
              <a:rPr lang="en-US" dirty="0"/>
              <a:t>Navicular bone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70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96832"/>
            <a:ext cx="11195437" cy="58244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572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08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Ligament Support</a:t>
            </a:r>
          </a:p>
          <a:p>
            <a:r>
              <a:rPr lang="en-US" dirty="0"/>
              <a:t>Plantar </a:t>
            </a:r>
            <a:r>
              <a:rPr lang="en-US" dirty="0" err="1"/>
              <a:t>calcaneonavicular</a:t>
            </a:r>
            <a:r>
              <a:rPr lang="en-US" dirty="0"/>
              <a:t> (spring) ligament </a:t>
            </a:r>
          </a:p>
          <a:p>
            <a:r>
              <a:rPr lang="en-US" dirty="0"/>
              <a:t>Supports head of talus </a:t>
            </a:r>
          </a:p>
          <a:p>
            <a:r>
              <a:rPr lang="en-US" b="1" dirty="0"/>
              <a:t>Movements</a:t>
            </a:r>
          </a:p>
          <a:p>
            <a:r>
              <a:rPr lang="en-US" dirty="0"/>
              <a:t>Gliding and rotational movements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45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1" y="496832"/>
            <a:ext cx="11179532" cy="58562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572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51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Transverse Tarsal Joint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Includes</a:t>
            </a:r>
            <a:r>
              <a:rPr lang="en-US" dirty="0"/>
              <a:t>: </a:t>
            </a:r>
          </a:p>
          <a:p>
            <a:pPr lvl="1"/>
            <a:r>
              <a:rPr lang="en-US" dirty="0" err="1"/>
              <a:t>Talonavicular</a:t>
            </a:r>
            <a:r>
              <a:rPr lang="en-US" dirty="0"/>
              <a:t> joint </a:t>
            </a:r>
          </a:p>
          <a:p>
            <a:pPr lvl="1"/>
            <a:r>
              <a:rPr lang="en-US" dirty="0"/>
              <a:t>Calcaneocuboid joint </a:t>
            </a:r>
          </a:p>
          <a:p>
            <a:r>
              <a:rPr lang="en-US" dirty="0"/>
              <a:t>Important for foot flexibility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76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96833"/>
            <a:ext cx="11243144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572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06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96833"/>
            <a:ext cx="11219289" cy="5864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572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578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Calcaneocuboid Joint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Type</a:t>
            </a:r>
            <a:endParaRPr lang="en-US" b="1" dirty="0"/>
          </a:p>
          <a:p>
            <a:r>
              <a:rPr lang="en-US" dirty="0"/>
              <a:t>Plane synovial joint </a:t>
            </a:r>
          </a:p>
          <a:p>
            <a:r>
              <a:rPr lang="en-US" b="1" dirty="0"/>
              <a:t>Capsule</a:t>
            </a:r>
          </a:p>
          <a:p>
            <a:r>
              <a:rPr lang="en-US" dirty="0"/>
              <a:t>Encloses the joint </a:t>
            </a:r>
          </a:p>
          <a:p>
            <a:r>
              <a:rPr lang="en-US" b="1" dirty="0"/>
              <a:t>Ligaments</a:t>
            </a:r>
          </a:p>
          <a:p>
            <a:r>
              <a:rPr lang="en-US" dirty="0"/>
              <a:t>Strong ligaments reinforce the joint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06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96832"/>
            <a:ext cx="11227241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572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79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Cuneonavicular</a:t>
            </a:r>
            <a:r>
              <a:rPr lang="en-US" b="1" dirty="0"/>
              <a:t> Joint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Between </a:t>
            </a:r>
            <a:r>
              <a:rPr lang="en-US" dirty="0"/>
              <a:t>navicular and cuneiform bones </a:t>
            </a:r>
          </a:p>
          <a:p>
            <a:r>
              <a:rPr lang="en-US" dirty="0"/>
              <a:t>Supported by strong ligaments </a:t>
            </a:r>
          </a:p>
          <a:p>
            <a:r>
              <a:rPr lang="en-US" dirty="0"/>
              <a:t>Limited gliding movement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296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7" y="496833"/>
            <a:ext cx="11155679" cy="58635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572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08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Intertarsal</a:t>
            </a:r>
            <a:r>
              <a:rPr lang="en-US" b="1" dirty="0"/>
              <a:t> Joints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Between </a:t>
            </a:r>
            <a:r>
              <a:rPr lang="en-US" dirty="0"/>
              <a:t>tarsal bones </a:t>
            </a:r>
          </a:p>
          <a:p>
            <a:r>
              <a:rPr lang="en-US" dirty="0"/>
              <a:t>Types: </a:t>
            </a:r>
          </a:p>
          <a:p>
            <a:pPr lvl="1"/>
            <a:r>
              <a:rPr lang="en-US" dirty="0"/>
              <a:t>Plane synovial joints </a:t>
            </a:r>
          </a:p>
          <a:p>
            <a:r>
              <a:rPr lang="en-US" dirty="0"/>
              <a:t>Movements: </a:t>
            </a:r>
          </a:p>
          <a:p>
            <a:pPr lvl="1"/>
            <a:r>
              <a:rPr lang="en-US" dirty="0"/>
              <a:t>Small gliding movements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69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Tarsometatarsal</a:t>
            </a:r>
            <a:r>
              <a:rPr lang="en-US" b="1" dirty="0"/>
              <a:t> </a:t>
            </a:r>
            <a:r>
              <a:rPr lang="en-US" b="1" dirty="0" smtClean="0"/>
              <a:t>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Between </a:t>
            </a:r>
            <a:r>
              <a:rPr lang="en-US" dirty="0"/>
              <a:t>tarsal bones and metatarsals </a:t>
            </a:r>
          </a:p>
          <a:p>
            <a:r>
              <a:rPr lang="en-US" dirty="0"/>
              <a:t>Strongly bound by ligaments </a:t>
            </a:r>
          </a:p>
          <a:p>
            <a:r>
              <a:rPr lang="en-US" dirty="0"/>
              <a:t>Limited movement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061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Metatarsophalangeal </a:t>
            </a:r>
            <a:r>
              <a:rPr lang="en-US" b="1" dirty="0" smtClean="0"/>
              <a:t>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Type</a:t>
            </a:r>
            <a:endParaRPr lang="en-US" b="1" dirty="0"/>
          </a:p>
          <a:p>
            <a:r>
              <a:rPr lang="en-US" dirty="0" err="1"/>
              <a:t>Condyloid</a:t>
            </a:r>
            <a:r>
              <a:rPr lang="en-US" dirty="0"/>
              <a:t> synovial joints </a:t>
            </a:r>
          </a:p>
          <a:p>
            <a:r>
              <a:rPr lang="en-US" b="1" dirty="0"/>
              <a:t>Movements</a:t>
            </a:r>
          </a:p>
          <a:p>
            <a:r>
              <a:rPr lang="en-US" dirty="0"/>
              <a:t>Flexion </a:t>
            </a:r>
          </a:p>
          <a:p>
            <a:r>
              <a:rPr lang="en-US" dirty="0"/>
              <a:t>Extension </a:t>
            </a:r>
          </a:p>
          <a:p>
            <a:r>
              <a:rPr lang="en-US" dirty="0"/>
              <a:t>Abduction </a:t>
            </a:r>
          </a:p>
          <a:p>
            <a:r>
              <a:rPr lang="en-US" dirty="0"/>
              <a:t>Adduction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426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96832"/>
            <a:ext cx="11211339" cy="5888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572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036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Interphalangeal Joints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Type</a:t>
            </a:r>
            <a:endParaRPr lang="en-US" b="1" dirty="0"/>
          </a:p>
          <a:p>
            <a:r>
              <a:rPr lang="en-US" dirty="0"/>
              <a:t>Hinge joints </a:t>
            </a:r>
          </a:p>
          <a:p>
            <a:r>
              <a:rPr lang="en-US" b="1" dirty="0"/>
              <a:t>Movements</a:t>
            </a:r>
          </a:p>
          <a:p>
            <a:r>
              <a:rPr lang="en-US" dirty="0"/>
              <a:t>Flexion </a:t>
            </a:r>
          </a:p>
          <a:p>
            <a:r>
              <a:rPr lang="en-US" dirty="0"/>
              <a:t>Extension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289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96832"/>
            <a:ext cx="11203388" cy="5888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572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0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Articular Surfaces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Formed </a:t>
            </a:r>
            <a:r>
              <a:rPr lang="en-US" dirty="0"/>
              <a:t>by: </a:t>
            </a:r>
          </a:p>
          <a:p>
            <a:pPr lvl="1"/>
            <a:r>
              <a:rPr lang="en-US" dirty="0"/>
              <a:t>Lower end of tibia </a:t>
            </a:r>
          </a:p>
          <a:p>
            <a:pPr lvl="1"/>
            <a:r>
              <a:rPr lang="en-US" dirty="0"/>
              <a:t>Medial malleolus (tibia) </a:t>
            </a:r>
          </a:p>
          <a:p>
            <a:pPr lvl="1"/>
            <a:r>
              <a:rPr lang="en-US" dirty="0"/>
              <a:t>Lateral malleolus (fibula) </a:t>
            </a:r>
          </a:p>
          <a:p>
            <a:r>
              <a:rPr lang="en-US" dirty="0"/>
              <a:t>These structures form a </a:t>
            </a:r>
            <a:r>
              <a:rPr lang="en-US" b="1" dirty="0"/>
              <a:t>socket</a:t>
            </a:r>
            <a:r>
              <a:rPr lang="en-US" dirty="0"/>
              <a:t> </a:t>
            </a:r>
          </a:p>
          <a:p>
            <a:r>
              <a:rPr lang="en-US" dirty="0"/>
              <a:t>Socket fits the </a:t>
            </a:r>
            <a:r>
              <a:rPr lang="en-US" b="1" dirty="0"/>
              <a:t>trochlea of the talus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59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224" y="496832"/>
            <a:ext cx="11251096" cy="5872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572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853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7" y="496832"/>
            <a:ext cx="11259047" cy="59198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572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65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96833"/>
            <a:ext cx="11219289" cy="5864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572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78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96832"/>
            <a:ext cx="615687" cy="4853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496832"/>
            <a:ext cx="11195435" cy="586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83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Capsule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Encloses </a:t>
            </a:r>
            <a:r>
              <a:rPr lang="en-US" dirty="0"/>
              <a:t>the joint </a:t>
            </a:r>
          </a:p>
          <a:p>
            <a:r>
              <a:rPr lang="en-US" dirty="0"/>
              <a:t>Attached: </a:t>
            </a:r>
          </a:p>
          <a:p>
            <a:pPr lvl="1"/>
            <a:r>
              <a:rPr lang="en-US" dirty="0"/>
              <a:t>Above → margins of tibia and fibula </a:t>
            </a:r>
          </a:p>
          <a:p>
            <a:pPr lvl="1"/>
            <a:r>
              <a:rPr lang="en-US" dirty="0"/>
              <a:t>Below → near articular margins of talus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58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96833"/>
            <a:ext cx="11211339" cy="5872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572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52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Ligaments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Medial (Deltoid) </a:t>
            </a:r>
            <a:r>
              <a:rPr lang="en-US" dirty="0" smtClean="0"/>
              <a:t>Ligament</a:t>
            </a:r>
          </a:p>
          <a:p>
            <a:r>
              <a:rPr lang="en-US" dirty="0"/>
              <a:t>Lateral </a:t>
            </a:r>
            <a:r>
              <a:rPr lang="en-US" dirty="0" smtClean="0"/>
              <a:t>Ligaments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29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</TotalTime>
  <Words>364</Words>
  <Application>Microsoft Office PowerPoint</Application>
  <PresentationFormat>Widescreen</PresentationFormat>
  <Paragraphs>124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Garamond</vt:lpstr>
      <vt:lpstr>Organic</vt:lpstr>
      <vt:lpstr>ANATOMY THE LOWER LIMB</vt:lpstr>
      <vt:lpstr>Ankle Joint</vt:lpstr>
      <vt:lpstr>PowerPoint Presentation</vt:lpstr>
      <vt:lpstr>Articular Surfaces</vt:lpstr>
      <vt:lpstr>PowerPoint Presentation</vt:lpstr>
      <vt:lpstr>PowerPoint Presentation</vt:lpstr>
      <vt:lpstr>Capsule</vt:lpstr>
      <vt:lpstr>PowerPoint Presentation</vt:lpstr>
      <vt:lpstr>Ligaments</vt:lpstr>
      <vt:lpstr>Medial (Deltoid) Ligament</vt:lpstr>
      <vt:lpstr>PowerPoint Presentation</vt:lpstr>
      <vt:lpstr>Lateral Ligaments</vt:lpstr>
      <vt:lpstr>PowerPoint Presentation</vt:lpstr>
      <vt:lpstr>Nerve Supply</vt:lpstr>
      <vt:lpstr>PowerPoint Presentation</vt:lpstr>
      <vt:lpstr>Movements</vt:lpstr>
      <vt:lpstr>Stability of Ankle Joint</vt:lpstr>
      <vt:lpstr>Clinical Notes (Ankle)</vt:lpstr>
      <vt:lpstr>PowerPoint Presentation</vt:lpstr>
      <vt:lpstr>Continued </vt:lpstr>
      <vt:lpstr>PowerPoint Presentation</vt:lpstr>
      <vt:lpstr>Subtalar (Talocalcaneal) Joint</vt:lpstr>
      <vt:lpstr>PowerPoint Presentation</vt:lpstr>
      <vt:lpstr>Talocalcaneonavicular Joint</vt:lpstr>
      <vt:lpstr>PowerPoint Presentation</vt:lpstr>
      <vt:lpstr>Continued </vt:lpstr>
      <vt:lpstr>PowerPoint Presentation</vt:lpstr>
      <vt:lpstr>Transverse Tarsal Joint</vt:lpstr>
      <vt:lpstr>PowerPoint Presentation</vt:lpstr>
      <vt:lpstr>Calcaneocuboid Joint</vt:lpstr>
      <vt:lpstr>PowerPoint Presentation</vt:lpstr>
      <vt:lpstr>Cuneonavicular Joint</vt:lpstr>
      <vt:lpstr>PowerPoint Presentation</vt:lpstr>
      <vt:lpstr>Intertarsal Joints</vt:lpstr>
      <vt:lpstr>Tarsometatarsal Joints</vt:lpstr>
      <vt:lpstr>Metatarsophalangeal Joints</vt:lpstr>
      <vt:lpstr>PowerPoint Presentation</vt:lpstr>
      <vt:lpstr>Interphalangeal Joints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THE LOWER LIMB</dc:title>
  <dc:creator>Moorche</dc:creator>
  <cp:lastModifiedBy>Moorche</cp:lastModifiedBy>
  <cp:revision>6</cp:revision>
  <dcterms:created xsi:type="dcterms:W3CDTF">2026-04-27T13:48:41Z</dcterms:created>
  <dcterms:modified xsi:type="dcterms:W3CDTF">2026-04-27T14:51:13Z</dcterms:modified>
</cp:coreProperties>
</file>