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71" r:id="rId9"/>
    <p:sldId id="272" r:id="rId10"/>
    <p:sldId id="273" r:id="rId11"/>
    <p:sldId id="262" r:id="rId12"/>
    <p:sldId id="274" r:id="rId13"/>
    <p:sldId id="263" r:id="rId14"/>
    <p:sldId id="265" r:id="rId15"/>
    <p:sldId id="267" r:id="rId16"/>
    <p:sldId id="266" r:id="rId17"/>
    <p:sldId id="275" r:id="rId18"/>
    <p:sldId id="268" r:id="rId19"/>
    <p:sldId id="278" r:id="rId20"/>
    <p:sldId id="270" r:id="rId21"/>
    <p:sldId id="269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BMS </a:t>
            </a:r>
            <a:br>
              <a:rPr lang="en-US" b="1" dirty="0" smtClean="0"/>
            </a:br>
            <a:r>
              <a:rPr lang="en-US" b="1" dirty="0" smtClean="0"/>
              <a:t>THE PHYSIOLOGY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TECHNOLOGY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1415332"/>
            <a:ext cx="679298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Left </a:t>
            </a:r>
            <a:r>
              <a:rPr lang="en-US" b="1" dirty="0" smtClean="0"/>
              <a:t>Ventricle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Pumps </a:t>
            </a:r>
            <a:r>
              <a:rPr lang="en-US" b="1" dirty="0"/>
              <a:t>blood to the entire body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Delivers oxygenated blood through the aorta to all body tissues. </a:t>
            </a:r>
          </a:p>
          <a:p>
            <a:r>
              <a:rPr lang="en-US" b="1" dirty="0"/>
              <a:t>Generates high pressure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Has thick muscular walls to create strong contractions. </a:t>
            </a:r>
          </a:p>
          <a:p>
            <a:r>
              <a:rPr lang="en-US" b="1" dirty="0"/>
              <a:t>Maintains systemic circulation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Ensures constant supply of oxygen and nutrients to organs.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Overall Role of Ventricles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Main </a:t>
            </a:r>
            <a:r>
              <a:rPr lang="en-US" b="1" dirty="0"/>
              <a:t>pumping chambers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Responsible for forceful ejection of blood. </a:t>
            </a:r>
          </a:p>
          <a:p>
            <a:r>
              <a:rPr lang="en-US" b="1" dirty="0"/>
              <a:t>Pressure generators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Create the pressure needed for blood circulation in pulmonary and systemic circuits.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8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Heart Valves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Atrioventricular (AV) Valves</a:t>
            </a:r>
          </a:p>
          <a:p>
            <a:r>
              <a:rPr lang="en-US" b="1" dirty="0"/>
              <a:t>Tricuspid Valve (Right Side)</a:t>
            </a:r>
          </a:p>
          <a:p>
            <a:r>
              <a:rPr lang="en-US" b="1" dirty="0"/>
              <a:t>Located between right atrium and right ventricle</a:t>
            </a:r>
            <a:r>
              <a:rPr lang="en-US" dirty="0"/>
              <a:t> </a:t>
            </a:r>
          </a:p>
          <a:p>
            <a:r>
              <a:rPr lang="en-US" b="1" dirty="0"/>
              <a:t>Prevents backflow into right atrium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Closes during ventricular contraction. </a:t>
            </a:r>
          </a:p>
          <a:p>
            <a:r>
              <a:rPr lang="en-US" b="1" dirty="0"/>
              <a:t>Ensures forward flow to lungs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Keeps blood moving toward pulmonary circulation.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155679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Mitral (Bicuspid) Valve (Left Side)</a:t>
            </a:r>
          </a:p>
          <a:p>
            <a:r>
              <a:rPr lang="en-US" b="1" dirty="0"/>
              <a:t>Located between left atrium and left ventricle</a:t>
            </a:r>
            <a:r>
              <a:rPr lang="en-US" dirty="0"/>
              <a:t> </a:t>
            </a:r>
          </a:p>
          <a:p>
            <a:r>
              <a:rPr lang="en-US" b="1" dirty="0"/>
              <a:t>Prevents backflow into left atrium</a:t>
            </a:r>
            <a:r>
              <a:rPr lang="en-US" dirty="0"/>
              <a:t> </a:t>
            </a:r>
          </a:p>
          <a:p>
            <a:r>
              <a:rPr lang="en-US" b="1" dirty="0"/>
              <a:t>Supports efficient systemic circulation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Maintains proper filling and ejection of blood.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155679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Semilunar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Pulmonary </a:t>
            </a:r>
            <a:r>
              <a:rPr lang="en-US" b="1" dirty="0"/>
              <a:t>Valve</a:t>
            </a:r>
          </a:p>
          <a:p>
            <a:r>
              <a:rPr lang="en-US" b="1" dirty="0"/>
              <a:t>Between right ventricle and pulmonary artery</a:t>
            </a:r>
            <a:r>
              <a:rPr lang="en-US" dirty="0"/>
              <a:t> </a:t>
            </a:r>
          </a:p>
          <a:p>
            <a:r>
              <a:rPr lang="en-US" b="1" dirty="0"/>
              <a:t>Prevents backflow into right ventricle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Closes after blood is pumped to lungs. </a:t>
            </a:r>
          </a:p>
          <a:p>
            <a:r>
              <a:rPr lang="en-US" b="1" dirty="0"/>
              <a:t>Maintains forward pulmonary flow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155679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Functions of the Atria (Upper Chambers)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Right Atrium</a:t>
            </a:r>
          </a:p>
          <a:p>
            <a:r>
              <a:rPr lang="en-US" b="1" dirty="0"/>
              <a:t>Receives deoxygenated blood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Collects blood returning from the body via the superior and inferior vena cava. </a:t>
            </a:r>
          </a:p>
          <a:p>
            <a:r>
              <a:rPr lang="en-US" b="1" dirty="0"/>
              <a:t>Acts as a holding chamber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Temporarily stores blood before passing it to the right ventricle. </a:t>
            </a:r>
          </a:p>
          <a:p>
            <a:r>
              <a:rPr lang="en-US" b="1" dirty="0"/>
              <a:t>Initiates heartbeat (SA node)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Contains the sinoatrial (SA) node, which generates electrical impulses to regulate heart rhythm.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Aortic Valve</a:t>
            </a:r>
          </a:p>
          <a:p>
            <a:r>
              <a:rPr lang="en-US" b="1" dirty="0"/>
              <a:t>Between left ventricle and aorta</a:t>
            </a:r>
            <a:r>
              <a:rPr lang="en-US" dirty="0"/>
              <a:t> </a:t>
            </a:r>
          </a:p>
          <a:p>
            <a:r>
              <a:rPr lang="en-US" b="1" dirty="0"/>
              <a:t>Prevents backflow into left ventricle</a:t>
            </a:r>
            <a:r>
              <a:rPr lang="en-US" dirty="0"/>
              <a:t> </a:t>
            </a:r>
          </a:p>
          <a:p>
            <a:r>
              <a:rPr lang="en-US" b="1" dirty="0"/>
              <a:t>Supports high-pressure circulation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Ensures blood moves efficiently to the body.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195437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6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11339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Atrium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Receives </a:t>
            </a:r>
            <a:r>
              <a:rPr lang="en-US" b="1" dirty="0"/>
              <a:t>oxygenated blood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Gets oxygen-rich blood from the lungs through the pulmonary veins. </a:t>
            </a:r>
          </a:p>
          <a:p>
            <a:r>
              <a:rPr lang="en-US" b="1" dirty="0"/>
              <a:t>Transfers blood to left ventricle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Pushes blood into the left ventricle for systemic circulation. </a:t>
            </a:r>
          </a:p>
          <a:p>
            <a:r>
              <a:rPr lang="en-US" b="1" dirty="0"/>
              <a:t>Maintains smooth blood flow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Ensures continuous movement of oxygenated blood into the ventricle.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Overall Role of Atria</a:t>
            </a:r>
          </a:p>
          <a:p>
            <a:r>
              <a:rPr lang="en-US" b="1" dirty="0"/>
              <a:t>Primer pump function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Enhance ventricular filling by contracting before ventricles. </a:t>
            </a:r>
          </a:p>
          <a:p>
            <a:r>
              <a:rPr lang="en-US" b="1" dirty="0"/>
              <a:t>Low-pressure chambers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Designed to handle blood return rather than forceful pumping.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Functions of the Ventricles (Lower Chambers)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Right Ventricle</a:t>
            </a:r>
          </a:p>
          <a:p>
            <a:r>
              <a:rPr lang="en-US" b="1" dirty="0"/>
              <a:t>Pumps blood to the lungs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Sends deoxygenated blood to the lungs via the pulmonary artery. </a:t>
            </a:r>
          </a:p>
          <a:p>
            <a:r>
              <a:rPr lang="en-US" b="1" dirty="0"/>
              <a:t>Supports pulmonary circulation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Ensures gas exchange (CO₂ out, O₂ in) occurs in the lungs. </a:t>
            </a:r>
          </a:p>
          <a:p>
            <a:r>
              <a:rPr lang="en-US" b="1" dirty="0"/>
              <a:t>Moderate pressure pumping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Generates enough force to reach lungs but not as strong as left ventricle.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8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0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Functions of the Ventricles (Lower Chambers)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Right Ventricle</a:t>
            </a:r>
          </a:p>
          <a:p>
            <a:r>
              <a:rPr lang="en-US" b="1" dirty="0"/>
              <a:t>Pumps blood to the lungs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Sends deoxygenated blood to the lungs via the pulmonary artery. </a:t>
            </a:r>
          </a:p>
          <a:p>
            <a:r>
              <a:rPr lang="en-US" b="1" dirty="0"/>
              <a:t>Supports pulmonary circulation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Ensures gas exchange (CO₂ out, O₂ in) occurs in the lungs. </a:t>
            </a:r>
          </a:p>
          <a:p>
            <a:r>
              <a:rPr lang="en-US" b="1" dirty="0"/>
              <a:t>Moderate pressure pumping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Generates enough force to reach lungs but not as strong as left ventricle.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83" y="480929"/>
            <a:ext cx="679298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4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474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BMS  THE PHYSIOLOGY</vt:lpstr>
      <vt:lpstr>Functions of the Atria (Upper Chambers)</vt:lpstr>
      <vt:lpstr>PowerPoint Presentation</vt:lpstr>
      <vt:lpstr>Left Atrium</vt:lpstr>
      <vt:lpstr>PowerPoint Presentation</vt:lpstr>
      <vt:lpstr>CONTINUED </vt:lpstr>
      <vt:lpstr>Functions of the Ventricles (Lower Chambers)</vt:lpstr>
      <vt:lpstr>PowerPoint Presentation</vt:lpstr>
      <vt:lpstr>Functions of the Ventricles (Lower Chambers)</vt:lpstr>
      <vt:lpstr>PowerPoint Presentation</vt:lpstr>
      <vt:lpstr>Left Ventricle</vt:lpstr>
      <vt:lpstr>PowerPoint Presentation</vt:lpstr>
      <vt:lpstr>Overall Role of Ventricles</vt:lpstr>
      <vt:lpstr>Functions of Heart Valves</vt:lpstr>
      <vt:lpstr>PowerPoint Presentation</vt:lpstr>
      <vt:lpstr>CONTINUED </vt:lpstr>
      <vt:lpstr>PowerPoint Presentation</vt:lpstr>
      <vt:lpstr>Semilunar Valves</vt:lpstr>
      <vt:lpstr>PowerPoint Presentation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BMS  THE PHYSIOLOGY</dc:title>
  <dc:creator>Moorche</dc:creator>
  <cp:lastModifiedBy>Moorche</cp:lastModifiedBy>
  <cp:revision>3</cp:revision>
  <dcterms:created xsi:type="dcterms:W3CDTF">2026-04-19T17:03:17Z</dcterms:created>
  <dcterms:modified xsi:type="dcterms:W3CDTF">2026-04-19T17:30:53Z</dcterms:modified>
</cp:coreProperties>
</file>