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86" r:id="rId2"/>
    <p:sldId id="257" r:id="rId3"/>
    <p:sldId id="258" r:id="rId4"/>
    <p:sldId id="259" r:id="rId5"/>
    <p:sldId id="287" r:id="rId6"/>
    <p:sldId id="28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89" r:id="rId15"/>
    <p:sldId id="290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6178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1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4827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14836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625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0562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8095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73598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310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867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356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027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313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5326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736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9896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463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20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Operating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BS </a:t>
            </a:r>
            <a:r>
              <a:rPr lang="en-US" b="1" smtClean="0">
                <a:solidFill>
                  <a:srgbClr val="FF0000"/>
                </a:solidFill>
              </a:rPr>
              <a:t>( </a:t>
            </a:r>
            <a:r>
              <a:rPr lang="en-US" b="1" smtClean="0">
                <a:solidFill>
                  <a:srgbClr val="FF0000"/>
                </a:solidFill>
              </a:rPr>
              <a:t>OT+RIT+MLT</a:t>
            </a:r>
            <a:r>
              <a:rPr lang="en-US" b="1" smtClean="0">
                <a:solidFill>
                  <a:srgbClr val="FF0000"/>
                </a:solidFill>
              </a:rPr>
              <a:t>)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ADNAN RAMZAN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437" y="3637597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2301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Device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Devices include input and output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controls device communication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Uses device drivers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Allocates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devices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Ensures proper functioning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Handles interrupts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What is a Compiler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Compiler is system software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translates source code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Converts high level language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Produces machine code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Checks syntax errors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Improves execution speed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in program development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Need of Compiler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Computers understand machine code</a:t>
            </a:r>
          </a:p>
          <a:p>
            <a:r>
              <a:t>Humans write high level code</a:t>
            </a:r>
          </a:p>
          <a:p>
            <a:r>
              <a:t>Compiler bridges the gap</a:t>
            </a:r>
          </a:p>
          <a:p>
            <a:r>
              <a:t>Detects programming errors</a:t>
            </a:r>
          </a:p>
          <a:p>
            <a:r>
              <a:t>Improves program efficiency</a:t>
            </a:r>
          </a:p>
          <a:p>
            <a:r>
              <a:t>Saves development time</a:t>
            </a:r>
          </a:p>
          <a:p>
            <a:r>
              <a:t>Ensures correctness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Compilers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Single pass compiler</a:t>
            </a:r>
          </a:p>
          <a:p>
            <a:r>
              <a:rPr dirty="0"/>
              <a:t>Two pass compiler</a:t>
            </a:r>
          </a:p>
          <a:p>
            <a:r>
              <a:rPr dirty="0"/>
              <a:t>Multi pass compiler</a:t>
            </a:r>
          </a:p>
          <a:p>
            <a:r>
              <a:rPr dirty="0"/>
              <a:t>Cross compiler</a:t>
            </a:r>
          </a:p>
          <a:p>
            <a:r>
              <a:rPr dirty="0"/>
              <a:t>Source to source compiler</a:t>
            </a:r>
          </a:p>
          <a:p>
            <a:r>
              <a:rPr dirty="0"/>
              <a:t>Just in time compiler</a:t>
            </a:r>
          </a:p>
          <a:p>
            <a:r>
              <a:rPr dirty="0"/>
              <a:t>Optimizing compiler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Single Pass Compiler:</a:t>
            </a: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Compiles the program in one step.</a:t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 is fast but provides less error checking.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Two Pass Compiler:</a:t>
            </a: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Compiles the program in two steps.</a:t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First pass analyzes code, second pass generates output.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Multi Pass Compiler:</a:t>
            </a: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Compiles the program in many steps.</a:t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 improves code quality and optimization.</a:t>
            </a:r>
          </a:p>
        </p:txBody>
      </p:sp>
    </p:spTree>
    <p:extLst>
      <p:ext uri="{BB962C8B-B14F-4D97-AF65-F5344CB8AC3E}">
        <p14:creationId xmlns:p14="http://schemas.microsoft.com/office/powerpoint/2010/main" val="22928351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Cross Compiler:</a:t>
            </a: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Generates code for a different computer or system.</a:t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Commonly used in embedded systems.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Source-to-Source Compiler:</a:t>
            </a: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Converts one high-level language into another.</a:t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output is still readable source code.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Just-In-Time (JIT) Compiler:</a:t>
            </a: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Compiles code during program execution.</a:t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 improves runtime performance.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Optimizing Compiler:</a:t>
            </a: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Improves speed and memory usage of programs.</a:t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 produces efficient machine code.</a:t>
            </a:r>
          </a:p>
        </p:txBody>
      </p:sp>
    </p:spTree>
    <p:extLst>
      <p:ext uri="{BB962C8B-B14F-4D97-AF65-F5344CB8AC3E}">
        <p14:creationId xmlns:p14="http://schemas.microsoft.com/office/powerpoint/2010/main" val="17642213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Phases of Compiler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Lexical analysis</a:t>
            </a:r>
          </a:p>
          <a:p>
            <a:r>
              <a:t>Syntax analysis</a:t>
            </a:r>
          </a:p>
          <a:p>
            <a:r>
              <a:t>Semantic analysis</a:t>
            </a:r>
          </a:p>
          <a:p>
            <a:r>
              <a:t>Intermediate code generation</a:t>
            </a:r>
          </a:p>
          <a:p>
            <a:r>
              <a:t>Code optimization</a:t>
            </a:r>
          </a:p>
          <a:p>
            <a:r>
              <a:t>Target code generation</a:t>
            </a:r>
          </a:p>
          <a:p>
            <a:r>
              <a:t>Error handling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Lexical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First phase of compiler</a:t>
            </a:r>
          </a:p>
          <a:p>
            <a:r>
              <a:t>Breaks program into tokens</a:t>
            </a:r>
          </a:p>
          <a:p>
            <a:r>
              <a:t>Removes white spaces</a:t>
            </a:r>
          </a:p>
          <a:p>
            <a:r>
              <a:t>Removes comments</a:t>
            </a:r>
          </a:p>
          <a:p>
            <a:r>
              <a:t>Checks valid identifiers</a:t>
            </a:r>
          </a:p>
          <a:p>
            <a:r>
              <a:t>Creates symbol table</a:t>
            </a:r>
          </a:p>
          <a:p>
            <a:r>
              <a:t>Reports lexical errors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Syntax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Second phase of compiler</a:t>
            </a:r>
          </a:p>
          <a:p>
            <a:r>
              <a:t>Checks grammar rules</a:t>
            </a:r>
          </a:p>
          <a:p>
            <a:r>
              <a:t>Uses parse trees</a:t>
            </a:r>
          </a:p>
          <a:p>
            <a:r>
              <a:t>Detects syntax errors</a:t>
            </a:r>
          </a:p>
          <a:p>
            <a:r>
              <a:t>Ensures correct structure</a:t>
            </a:r>
          </a:p>
          <a:p>
            <a:r>
              <a:t>Validates expressions</a:t>
            </a:r>
          </a:p>
          <a:p>
            <a:r>
              <a:t>Reports errors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Semantic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Checks meaning of statements</a:t>
            </a:r>
          </a:p>
          <a:p>
            <a:r>
              <a:t>Ensures variable declaration</a:t>
            </a:r>
          </a:p>
          <a:p>
            <a:r>
              <a:t>Type checking</a:t>
            </a:r>
          </a:p>
          <a:p>
            <a:r>
              <a:t>Checks scope rules</a:t>
            </a:r>
          </a:p>
          <a:p>
            <a:r>
              <a:t>Detects semantic errors</a:t>
            </a:r>
          </a:p>
          <a:p>
            <a:r>
              <a:t>Improves reliability</a:t>
            </a:r>
          </a:p>
          <a:p>
            <a:r>
              <a:t>Uses symbol table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What is an Operating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 System is system software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acts as an interface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Connects user and hardware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Controls all system activities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Manages resources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services to programs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are 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Window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DBMS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DBMS stands for Database Management System</a:t>
            </a:r>
          </a:p>
          <a:p>
            <a:r>
              <a:t>It manages databases</a:t>
            </a:r>
          </a:p>
          <a:p>
            <a:r>
              <a:t>Stores large amount of data</a:t>
            </a:r>
          </a:p>
          <a:p>
            <a:r>
              <a:t>Provides data security</a:t>
            </a:r>
          </a:p>
          <a:p>
            <a:r>
              <a:t>Controls data access</a:t>
            </a:r>
          </a:p>
          <a:p>
            <a:r>
              <a:t>Reduces data redundancy</a:t>
            </a:r>
          </a:p>
          <a:p>
            <a:r>
              <a:t>Improves data consistency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Need of DBMS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Manual data handling is difficult</a:t>
            </a:r>
          </a:p>
          <a:p>
            <a:r>
              <a:t>DBMS organizes data</a:t>
            </a:r>
          </a:p>
          <a:p>
            <a:r>
              <a:t>Improves data sharing</a:t>
            </a:r>
          </a:p>
          <a:p>
            <a:r>
              <a:t>Provides data security</a:t>
            </a:r>
          </a:p>
          <a:p>
            <a:r>
              <a:t>Maintains data integrity</a:t>
            </a:r>
          </a:p>
          <a:p>
            <a:r>
              <a:t>Reduces duplication</a:t>
            </a:r>
          </a:p>
          <a:p>
            <a:r>
              <a:t>Ensures backup and recovery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Components of DBMS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Hardware components</a:t>
            </a:r>
          </a:p>
          <a:p>
            <a:r>
              <a:t>Software components</a:t>
            </a:r>
          </a:p>
          <a:p>
            <a:r>
              <a:t>Data</a:t>
            </a:r>
          </a:p>
          <a:p>
            <a:r>
              <a:t>Database access language</a:t>
            </a:r>
          </a:p>
          <a:p>
            <a:r>
              <a:t>Users</a:t>
            </a:r>
          </a:p>
          <a:p>
            <a:r>
              <a:t>Procedures</a:t>
            </a:r>
          </a:p>
          <a:p>
            <a:r>
              <a:t>Database engine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Hierarchical database</a:t>
            </a:r>
          </a:p>
          <a:p>
            <a:r>
              <a:t>Network database</a:t>
            </a:r>
          </a:p>
          <a:p>
            <a:r>
              <a:t>Relational database</a:t>
            </a:r>
          </a:p>
          <a:p>
            <a:r>
              <a:t>Object oriented database</a:t>
            </a:r>
          </a:p>
          <a:p>
            <a:r>
              <a:t>Centralized database</a:t>
            </a:r>
          </a:p>
          <a:p>
            <a:r>
              <a:t>Distributed database</a:t>
            </a:r>
          </a:p>
          <a:p>
            <a:r>
              <a:t>Cloud database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Relational Database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Most commonly used database</a:t>
            </a:r>
          </a:p>
          <a:p>
            <a:r>
              <a:t>Data stored in tables</a:t>
            </a:r>
          </a:p>
          <a:p>
            <a:r>
              <a:t>Uses rows and columns</a:t>
            </a:r>
          </a:p>
          <a:p>
            <a:r>
              <a:t>Uses primary key</a:t>
            </a:r>
          </a:p>
          <a:p>
            <a:r>
              <a:t>Supports SQL</a:t>
            </a:r>
          </a:p>
          <a:p>
            <a:r>
              <a:t>Easy to understand</a:t>
            </a:r>
          </a:p>
          <a:p>
            <a:r>
              <a:t>Ensures data integrity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Database Keys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Primary key</a:t>
            </a:r>
          </a:p>
          <a:p>
            <a:r>
              <a:t>Foreign key</a:t>
            </a:r>
          </a:p>
          <a:p>
            <a:r>
              <a:t>Candidate key</a:t>
            </a:r>
          </a:p>
          <a:p>
            <a:r>
              <a:t>Composite key</a:t>
            </a:r>
          </a:p>
          <a:p>
            <a:r>
              <a:t>Unique key</a:t>
            </a:r>
          </a:p>
          <a:p>
            <a:r>
              <a:t>Super key</a:t>
            </a:r>
          </a:p>
          <a:p>
            <a:r>
              <a:t>Helps identify records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SQL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SQL stands for Structured Query Language</a:t>
            </a:r>
          </a:p>
          <a:p>
            <a:r>
              <a:t>Used to manage databases</a:t>
            </a:r>
          </a:p>
          <a:p>
            <a:r>
              <a:t>Used to retrieve data</a:t>
            </a:r>
          </a:p>
          <a:p>
            <a:r>
              <a:t>Used to insert data</a:t>
            </a:r>
          </a:p>
          <a:p>
            <a:r>
              <a:t>Used to update data</a:t>
            </a:r>
          </a:p>
          <a:p>
            <a:r>
              <a:t>Used to delete data</a:t>
            </a:r>
          </a:p>
          <a:p>
            <a:r>
              <a:t>Easy to learn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Advantages of DBMS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Data security</a:t>
            </a:r>
          </a:p>
          <a:p>
            <a:r>
              <a:t>Data consistency</a:t>
            </a:r>
          </a:p>
          <a:p>
            <a:r>
              <a:t>Reduced redundancy</a:t>
            </a:r>
          </a:p>
          <a:p>
            <a:r>
              <a:t>Backup and recovery</a:t>
            </a:r>
          </a:p>
          <a:p>
            <a:r>
              <a:t>Data sharing</a:t>
            </a:r>
          </a:p>
          <a:p>
            <a:r>
              <a:t>Improved performance</a:t>
            </a:r>
          </a:p>
          <a:p>
            <a:r>
              <a:t>Better data management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Disadvantages of DBMS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High cost</a:t>
            </a:r>
          </a:p>
          <a:p>
            <a:r>
              <a:t>Complex system</a:t>
            </a:r>
          </a:p>
          <a:p>
            <a:r>
              <a:t>Requires skilled staff</a:t>
            </a:r>
          </a:p>
          <a:p>
            <a:r>
              <a:t>Performance overhead</a:t>
            </a:r>
          </a:p>
          <a:p>
            <a:r>
              <a:t>Large memory usage</a:t>
            </a:r>
          </a:p>
          <a:p>
            <a:r>
              <a:t>Training required</a:t>
            </a:r>
          </a:p>
          <a:p>
            <a:r>
              <a:t>Maintenance cost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Difference Between OS and Compiler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OS manages system resources</a:t>
            </a:r>
          </a:p>
          <a:p>
            <a:r>
              <a:t>Compiler translates programs</a:t>
            </a:r>
          </a:p>
          <a:p>
            <a:r>
              <a:t>OS runs continuously</a:t>
            </a:r>
          </a:p>
          <a:p>
            <a:r>
              <a:t>Compiler runs when needed</a:t>
            </a:r>
          </a:p>
          <a:p>
            <a:r>
              <a:t>OS manages hardware</a:t>
            </a:r>
          </a:p>
          <a:p>
            <a:r>
              <a:t>Compiler manages code</a:t>
            </a:r>
          </a:p>
          <a:p>
            <a:r>
              <a:t>Both are system software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Functions of Operating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management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Memory management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management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Device management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Security management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Error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detection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Difference Between Compiler and DBMS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Compiler translates code</a:t>
            </a:r>
          </a:p>
          <a:p>
            <a:r>
              <a:t>DBMS manages data</a:t>
            </a:r>
          </a:p>
          <a:p>
            <a:r>
              <a:t>Compiler used in programming</a:t>
            </a:r>
          </a:p>
          <a:p>
            <a:r>
              <a:t>DBMS used in data handling</a:t>
            </a:r>
          </a:p>
          <a:p>
            <a:r>
              <a:t>Compiler checks errors</a:t>
            </a:r>
          </a:p>
          <a:p>
            <a:r>
              <a:t>DBMS ensures data security</a:t>
            </a:r>
          </a:p>
          <a:p>
            <a:r>
              <a:t>Both improve efficiency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Difference Between OS and DBMS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OS controls entire system</a:t>
            </a:r>
          </a:p>
          <a:p>
            <a:r>
              <a:t>DBMS manages databases</a:t>
            </a:r>
          </a:p>
          <a:p>
            <a:r>
              <a:t>OS manages hardware</a:t>
            </a:r>
          </a:p>
          <a:p>
            <a:r>
              <a:t>DBMS manages data</a:t>
            </a:r>
          </a:p>
          <a:p>
            <a:r>
              <a:t>OS provides interface</a:t>
            </a:r>
          </a:p>
          <a:p>
            <a:r>
              <a:t>DBMS provides storage</a:t>
            </a:r>
          </a:p>
          <a:p>
            <a:r>
              <a:t>Both are important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Applications of OS, Compiler, DBMS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OS used in all computers</a:t>
            </a:r>
          </a:p>
          <a:p>
            <a:r>
              <a:t>Compiler used in software development</a:t>
            </a:r>
          </a:p>
          <a:p>
            <a:r>
              <a:t>DBMS used in banking</a:t>
            </a:r>
          </a:p>
          <a:p>
            <a:r>
              <a:t>DBMS used in schools</a:t>
            </a:r>
          </a:p>
          <a:p>
            <a:r>
              <a:t>OS used in mobile phones</a:t>
            </a:r>
          </a:p>
          <a:p>
            <a:r>
              <a:t>Compiler used in apps</a:t>
            </a:r>
          </a:p>
          <a:p>
            <a:r>
              <a:t>DBMS used in hospitals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Operating System manages system</a:t>
            </a:r>
          </a:p>
          <a:p>
            <a:r>
              <a:t>Compiler converts programs</a:t>
            </a:r>
          </a:p>
          <a:p>
            <a:r>
              <a:t>DBMS manages databases</a:t>
            </a:r>
          </a:p>
          <a:p>
            <a:r>
              <a:t>All are system software</a:t>
            </a:r>
          </a:p>
          <a:p>
            <a:r>
              <a:t>They improve efficiency</a:t>
            </a:r>
          </a:p>
          <a:p>
            <a:r>
              <a:t>They are essential</a:t>
            </a:r>
          </a:p>
          <a:p>
            <a:r>
              <a:t>Important for computer systems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Thank you for listening</a:t>
            </a:r>
          </a:p>
          <a:p>
            <a:r>
              <a:t>Hope you understood the topic</a:t>
            </a:r>
          </a:p>
          <a:p>
            <a:r>
              <a:t>Operating System explained</a:t>
            </a:r>
          </a:p>
          <a:p>
            <a:r>
              <a:t>Compiler explained</a:t>
            </a:r>
          </a:p>
          <a:p>
            <a:r>
              <a:t>DBMS explained</a:t>
            </a:r>
          </a:p>
          <a:p>
            <a:r>
              <a:t>Easy and simple content</a:t>
            </a:r>
          </a:p>
          <a:p>
            <a:r>
              <a:t>End of presentation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Types of Operating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Single user operating system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 user operating system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Batch operating system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sharing operating system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time operating system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operating system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 operating system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9104781"/>
              </p:ext>
            </p:extLst>
          </p:nvPr>
        </p:nvGraphicFramePr>
        <p:xfrm>
          <a:off x="924025" y="2593399"/>
          <a:ext cx="7324825" cy="33026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4965"/>
                <a:gridCol w="1464965"/>
                <a:gridCol w="1464965"/>
                <a:gridCol w="1464965"/>
                <a:gridCol w="1464965"/>
              </a:tblGrid>
              <a:tr h="775389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 of Operating System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Users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Main Feature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Interaction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Examples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42772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Single User OS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One user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Simple and easy to use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Direct interaction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MS-DOS, Windows</a:t>
                      </a:r>
                    </a:p>
                  </a:txBody>
                  <a:tcPr anchor="ctr"/>
                </a:tc>
              </a:tr>
              <a:tr h="542772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Multi User OS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Multiple users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Resource sharing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Simultaneous access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UNIX, Linux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0812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Batch OS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Multiple users (indirect)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Jobs processed in batches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direct interaction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IBM Mainframe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5386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208142"/>
              </p:ext>
            </p:extLst>
          </p:nvPr>
        </p:nvGraphicFramePr>
        <p:xfrm>
          <a:off x="1176338" y="1056624"/>
          <a:ext cx="679926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9852"/>
                <a:gridCol w="1359852"/>
                <a:gridCol w="1359852"/>
                <a:gridCol w="1359852"/>
                <a:gridCol w="135985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 of Operating System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Users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Main Feature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Interaction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Examples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9466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 Sharing OS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Multiple users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CPU time divided into time slices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Interactive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UNIX, Linux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Real-Time OS (RTOS)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Usually single-purpose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Fast and predictable response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Minimal interaction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VxWorks, QNX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Distributed OS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Multiple users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Multiple systems act as 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Network-based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Amoeba, Plan 9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Network OS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Multiple users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Manages network resources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Client-server 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Windows Server, Novell NetWare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9934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Process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is a running program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creates and deletes processes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Manages CPU scheduling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Handles multitasking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Controls process synchronization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Improves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performance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Memory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Memory stores programs and data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allocates memory</a:t>
            </a:r>
          </a:p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Deallocates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memory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Manages main memory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Uses paging and segmentation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Prevents memory leakage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Ensures efficient usage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File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Files store information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organizes files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Creates and deletes files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Controls file access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Protects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data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file operations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75</TotalTime>
  <Words>847</Words>
  <Application>Microsoft Office PowerPoint</Application>
  <PresentationFormat>On-screen Show (4:3)</PresentationFormat>
  <Paragraphs>283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8" baseType="lpstr">
      <vt:lpstr>Arial</vt:lpstr>
      <vt:lpstr>Garamond</vt:lpstr>
      <vt:lpstr>Times New Roman</vt:lpstr>
      <vt:lpstr>Organic</vt:lpstr>
      <vt:lpstr>Operating System</vt:lpstr>
      <vt:lpstr>What is an Operating System</vt:lpstr>
      <vt:lpstr>Functions of Operating System</vt:lpstr>
      <vt:lpstr>Types of Operating Systems</vt:lpstr>
      <vt:lpstr>PowerPoint Presentation</vt:lpstr>
      <vt:lpstr>PowerPoint Presentation</vt:lpstr>
      <vt:lpstr>Process Management</vt:lpstr>
      <vt:lpstr>Memory Management</vt:lpstr>
      <vt:lpstr>File Management</vt:lpstr>
      <vt:lpstr>Device Management</vt:lpstr>
      <vt:lpstr>What is a Compiler</vt:lpstr>
      <vt:lpstr>Need of Compiler</vt:lpstr>
      <vt:lpstr>Types of Compilers</vt:lpstr>
      <vt:lpstr>PowerPoint Presentation</vt:lpstr>
      <vt:lpstr>PowerPoint Presentation</vt:lpstr>
      <vt:lpstr>Phases of Compiler</vt:lpstr>
      <vt:lpstr>Lexical Analysis</vt:lpstr>
      <vt:lpstr>Syntax Analysis</vt:lpstr>
      <vt:lpstr>Semantic Analysis</vt:lpstr>
      <vt:lpstr>What is DBMS</vt:lpstr>
      <vt:lpstr>Need of DBMS</vt:lpstr>
      <vt:lpstr>Components of DBMS</vt:lpstr>
      <vt:lpstr>Types of Databases</vt:lpstr>
      <vt:lpstr>Relational Database</vt:lpstr>
      <vt:lpstr>Database Keys</vt:lpstr>
      <vt:lpstr>SQL Introduction</vt:lpstr>
      <vt:lpstr>Advantages of DBMS</vt:lpstr>
      <vt:lpstr>Disadvantages of DBMS</vt:lpstr>
      <vt:lpstr>Difference Between OS and Compiler</vt:lpstr>
      <vt:lpstr>Difference Between Compiler and DBMS</vt:lpstr>
      <vt:lpstr>Difference Between OS and DBMS</vt:lpstr>
      <vt:lpstr>Applications of OS, Compiler, DBMS</vt:lpstr>
      <vt:lpstr>Conclusion</vt:lpstr>
      <vt:lpstr>Thank You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Software</dc:title>
  <dc:subject/>
  <dc:creator>ADMIN</dc:creator>
  <cp:keywords/>
  <dc:description>generated using python-pptx</dc:description>
  <cp:lastModifiedBy>ADMIN</cp:lastModifiedBy>
  <cp:revision>9</cp:revision>
  <dcterms:created xsi:type="dcterms:W3CDTF">2013-01-27T09:14:16Z</dcterms:created>
  <dcterms:modified xsi:type="dcterms:W3CDTF">2026-04-17T07:26:38Z</dcterms:modified>
  <cp:category/>
</cp:coreProperties>
</file>