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8" r:id="rId16"/>
    <p:sldId id="277"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custSel modSld">
      <pc:chgData name="Abdullah Makhdoom" userId="51cc0cc03b02bac5" providerId="LiveId" clId="{3BAF0525-3969-4EA5-9CE8-9E993610D441}" dt="2026-02-20T17:12:03.650" v="81" actId="27636"/>
      <pc:docMkLst>
        <pc:docMk/>
      </pc:docMkLst>
      <pc:sldChg chg="modSp mod">
        <pc:chgData name="Abdullah Makhdoom" userId="51cc0cc03b02bac5" providerId="LiveId" clId="{3BAF0525-3969-4EA5-9CE8-9E993610D441}" dt="2026-02-20T17:12:03.650" v="81" actId="27636"/>
        <pc:sldMkLst>
          <pc:docMk/>
          <pc:sldMk cId="0" sldId="256"/>
        </pc:sldMkLst>
        <pc:spChg chg="mod">
          <ac:chgData name="Abdullah Makhdoom" userId="51cc0cc03b02bac5" providerId="LiveId" clId="{3BAF0525-3969-4EA5-9CE8-9E993610D441}" dt="2026-02-20T17:12:03.650" v="81" actId="27636"/>
          <ac:spMkLst>
            <pc:docMk/>
            <pc:sldMk cId="0" sldId="256"/>
            <ac:spMk id="3" creationId="{00000000-0000-0000-0000-000000000000}"/>
          </ac:spMkLst>
        </pc:spChg>
      </pc:sldChg>
      <pc:sldChg chg="modSp mod">
        <pc:chgData name="Abdullah Makhdoom" userId="51cc0cc03b02bac5" providerId="LiveId" clId="{3BAF0525-3969-4EA5-9CE8-9E993610D441}" dt="2026-02-18T11:19:35.860" v="5" actId="12"/>
        <pc:sldMkLst>
          <pc:docMk/>
          <pc:sldMk cId="0" sldId="258"/>
        </pc:sldMkLst>
        <pc:spChg chg="mod">
          <ac:chgData name="Abdullah Makhdoom" userId="51cc0cc03b02bac5" providerId="LiveId" clId="{3BAF0525-3969-4EA5-9CE8-9E993610D441}" dt="2026-02-18T11:19:35.860" v="5" actId="12"/>
          <ac:spMkLst>
            <pc:docMk/>
            <pc:sldMk cId="0" sldId="258"/>
            <ac:spMk id="3" creationId="{00000000-0000-0000-0000-000000000000}"/>
          </ac:spMkLst>
        </pc:spChg>
      </pc:sldChg>
      <pc:sldChg chg="modSp mod">
        <pc:chgData name="Abdullah Makhdoom" userId="51cc0cc03b02bac5" providerId="LiveId" clId="{3BAF0525-3969-4EA5-9CE8-9E993610D441}" dt="2026-02-18T11:21:04.888" v="10" actId="20577"/>
        <pc:sldMkLst>
          <pc:docMk/>
          <pc:sldMk cId="0" sldId="260"/>
        </pc:sldMkLst>
        <pc:spChg chg="mod">
          <ac:chgData name="Abdullah Makhdoom" userId="51cc0cc03b02bac5" providerId="LiveId" clId="{3BAF0525-3969-4EA5-9CE8-9E993610D441}" dt="2026-02-18T11:21:04.888" v="10" actId="20577"/>
          <ac:spMkLst>
            <pc:docMk/>
            <pc:sldMk cId="0" sldId="260"/>
            <ac:spMk id="3" creationId="{00000000-0000-0000-0000-000000000000}"/>
          </ac:spMkLst>
        </pc:spChg>
      </pc:sldChg>
      <pc:sldChg chg="modSp mod">
        <pc:chgData name="Abdullah Makhdoom" userId="51cc0cc03b02bac5" providerId="LiveId" clId="{3BAF0525-3969-4EA5-9CE8-9E993610D441}" dt="2026-02-18T11:22:11.419" v="11" actId="120"/>
        <pc:sldMkLst>
          <pc:docMk/>
          <pc:sldMk cId="0" sldId="261"/>
        </pc:sldMkLst>
        <pc:spChg chg="mod">
          <ac:chgData name="Abdullah Makhdoom" userId="51cc0cc03b02bac5" providerId="LiveId" clId="{3BAF0525-3969-4EA5-9CE8-9E993610D441}" dt="2026-02-18T11:22:11.419" v="11" actId="120"/>
          <ac:spMkLst>
            <pc:docMk/>
            <pc:sldMk cId="0" sldId="261"/>
            <ac:spMk id="3" creationId="{00000000-0000-0000-0000-000000000000}"/>
          </ac:spMkLst>
        </pc:spChg>
      </pc:sldChg>
      <pc:sldChg chg="modSp mod">
        <pc:chgData name="Abdullah Makhdoom" userId="51cc0cc03b02bac5" providerId="LiveId" clId="{3BAF0525-3969-4EA5-9CE8-9E993610D441}" dt="2026-02-18T11:28:14.090" v="33" actId="20577"/>
        <pc:sldMkLst>
          <pc:docMk/>
          <pc:sldMk cId="0" sldId="264"/>
        </pc:sldMkLst>
        <pc:spChg chg="mod">
          <ac:chgData name="Abdullah Makhdoom" userId="51cc0cc03b02bac5" providerId="LiveId" clId="{3BAF0525-3969-4EA5-9CE8-9E993610D441}" dt="2026-02-18T11:28:14.090" v="33" actId="20577"/>
          <ac:spMkLst>
            <pc:docMk/>
            <pc:sldMk cId="0" sldId="264"/>
            <ac:spMk id="6" creationId="{31351603-2A85-8F17-C359-9C970FA15F72}"/>
          </ac:spMkLst>
        </pc:spChg>
      </pc:sldChg>
      <pc:sldChg chg="modSp mod">
        <pc:chgData name="Abdullah Makhdoom" userId="51cc0cc03b02bac5" providerId="LiveId" clId="{3BAF0525-3969-4EA5-9CE8-9E993610D441}" dt="2026-02-18T11:26:30.761" v="20" actId="1036"/>
        <pc:sldMkLst>
          <pc:docMk/>
          <pc:sldMk cId="0" sldId="269"/>
        </pc:sldMkLst>
        <pc:spChg chg="mod">
          <ac:chgData name="Abdullah Makhdoom" userId="51cc0cc03b02bac5" providerId="LiveId" clId="{3BAF0525-3969-4EA5-9CE8-9E993610D441}" dt="2026-02-18T11:26:30.761" v="20" actId="1036"/>
          <ac:spMkLst>
            <pc:docMk/>
            <pc:sldMk cId="0" sldId="269"/>
            <ac:spMk id="2" creationId="{00000000-0000-0000-0000-000000000000}"/>
          </ac:spMkLst>
        </pc:spChg>
        <pc:spChg chg="mod">
          <ac:chgData name="Abdullah Makhdoom" userId="51cc0cc03b02bac5" providerId="LiveId" clId="{3BAF0525-3969-4EA5-9CE8-9E993610D441}" dt="2026-02-18T11:24:41.200" v="13" actId="14100"/>
          <ac:spMkLst>
            <pc:docMk/>
            <pc:sldMk cId="0" sldId="269"/>
            <ac:spMk id="6" creationId="{B8160873-44FE-290B-EAE7-4DA8D0A0F60B}"/>
          </ac:spMkLst>
        </pc:spChg>
      </pc:sldChg>
      <pc:sldChg chg="modSp mod">
        <pc:chgData name="Abdullah Makhdoom" userId="51cc0cc03b02bac5" providerId="LiveId" clId="{3BAF0525-3969-4EA5-9CE8-9E993610D441}" dt="2026-02-18T11:30:18.265" v="35" actId="14100"/>
        <pc:sldMkLst>
          <pc:docMk/>
          <pc:sldMk cId="678857513" sldId="272"/>
        </pc:sldMkLst>
        <pc:spChg chg="mod">
          <ac:chgData name="Abdullah Makhdoom" userId="51cc0cc03b02bac5" providerId="LiveId" clId="{3BAF0525-3969-4EA5-9CE8-9E993610D441}" dt="2026-02-18T11:30:18.265" v="35" actId="14100"/>
          <ac:spMkLst>
            <pc:docMk/>
            <pc:sldMk cId="678857513" sldId="272"/>
            <ac:spMk id="3" creationId="{93D91744-4A94-00E9-3562-234E8F0459DB}"/>
          </ac:spMkLst>
        </pc:spChg>
      </pc:sldChg>
      <pc:sldChg chg="modSp mod">
        <pc:chgData name="Abdullah Makhdoom" userId="51cc0cc03b02bac5" providerId="LiveId" clId="{3BAF0525-3969-4EA5-9CE8-9E993610D441}" dt="2026-02-18T11:32:36.268" v="39" actId="20577"/>
        <pc:sldMkLst>
          <pc:docMk/>
          <pc:sldMk cId="3654876306" sldId="273"/>
        </pc:sldMkLst>
        <pc:spChg chg="mod">
          <ac:chgData name="Abdullah Makhdoom" userId="51cc0cc03b02bac5" providerId="LiveId" clId="{3BAF0525-3969-4EA5-9CE8-9E993610D441}" dt="2026-02-18T11:32:36.268" v="39" actId="20577"/>
          <ac:spMkLst>
            <pc:docMk/>
            <pc:sldMk cId="3654876306" sldId="273"/>
            <ac:spMk id="2" creationId="{5220B716-74CE-6B4E-2398-E3E6CD8CE3FA}"/>
          </ac:spMkLst>
        </pc:spChg>
      </pc:sldChg>
      <pc:sldChg chg="modSp mod">
        <pc:chgData name="Abdullah Makhdoom" userId="51cc0cc03b02bac5" providerId="LiveId" clId="{3BAF0525-3969-4EA5-9CE8-9E993610D441}" dt="2026-02-18T11:37:05.306" v="57" actId="20577"/>
        <pc:sldMkLst>
          <pc:docMk/>
          <pc:sldMk cId="480287355" sldId="274"/>
        </pc:sldMkLst>
        <pc:spChg chg="mod">
          <ac:chgData name="Abdullah Makhdoom" userId="51cc0cc03b02bac5" providerId="LiveId" clId="{3BAF0525-3969-4EA5-9CE8-9E993610D441}" dt="2026-02-18T11:35:04.881" v="41"/>
          <ac:spMkLst>
            <pc:docMk/>
            <pc:sldMk cId="480287355" sldId="274"/>
            <ac:spMk id="2" creationId="{6CCC3C3A-D0E4-1832-E6AB-FC5672CCB865}"/>
          </ac:spMkLst>
        </pc:spChg>
        <pc:spChg chg="mod">
          <ac:chgData name="Abdullah Makhdoom" userId="51cc0cc03b02bac5" providerId="LiveId" clId="{3BAF0525-3969-4EA5-9CE8-9E993610D441}" dt="2026-02-18T11:37:05.306" v="57" actId="20577"/>
          <ac:spMkLst>
            <pc:docMk/>
            <pc:sldMk cId="480287355" sldId="274"/>
            <ac:spMk id="3" creationId="{FED9DB31-EB60-2544-FB81-25ED1E573BA0}"/>
          </ac:spMkLst>
        </pc:spChg>
      </pc:sldChg>
      <pc:sldChg chg="modSp mod">
        <pc:chgData name="Abdullah Makhdoom" userId="51cc0cc03b02bac5" providerId="LiveId" clId="{3BAF0525-3969-4EA5-9CE8-9E993610D441}" dt="2026-02-18T11:38:10.541" v="65" actId="20577"/>
        <pc:sldMkLst>
          <pc:docMk/>
          <pc:sldMk cId="2758347771" sldId="275"/>
        </pc:sldMkLst>
        <pc:spChg chg="mod">
          <ac:chgData name="Abdullah Makhdoom" userId="51cc0cc03b02bac5" providerId="LiveId" clId="{3BAF0525-3969-4EA5-9CE8-9E993610D441}" dt="2026-02-18T11:36:20.273" v="45"/>
          <ac:spMkLst>
            <pc:docMk/>
            <pc:sldMk cId="2758347771" sldId="275"/>
            <ac:spMk id="2" creationId="{17D03B78-0B67-D131-DBD3-47B3BABEA5A8}"/>
          </ac:spMkLst>
        </pc:spChg>
        <pc:spChg chg="mod">
          <ac:chgData name="Abdullah Makhdoom" userId="51cc0cc03b02bac5" providerId="LiveId" clId="{3BAF0525-3969-4EA5-9CE8-9E993610D441}" dt="2026-02-18T11:38:10.541" v="65" actId="20577"/>
          <ac:spMkLst>
            <pc:docMk/>
            <pc:sldMk cId="2758347771" sldId="275"/>
            <ac:spMk id="3" creationId="{3DF484DD-415A-E3F0-7978-AFE30300EC3D}"/>
          </ac:spMkLst>
        </pc:spChg>
      </pc:sldChg>
      <pc:sldChg chg="modSp mod">
        <pc:chgData name="Abdullah Makhdoom" userId="51cc0cc03b02bac5" providerId="LiveId" clId="{3BAF0525-3969-4EA5-9CE8-9E993610D441}" dt="2026-02-18T11:41:12.417" v="78" actId="27636"/>
        <pc:sldMkLst>
          <pc:docMk/>
          <pc:sldMk cId="2271107792" sldId="278"/>
        </pc:sldMkLst>
        <pc:spChg chg="mod">
          <ac:chgData name="Abdullah Makhdoom" userId="51cc0cc03b02bac5" providerId="LiveId" clId="{3BAF0525-3969-4EA5-9CE8-9E993610D441}" dt="2026-02-18T11:38:41.838" v="67"/>
          <ac:spMkLst>
            <pc:docMk/>
            <pc:sldMk cId="2271107792" sldId="278"/>
            <ac:spMk id="2" creationId="{DCEA78C9-FE48-0AF3-0DC7-5542DA32C2D6}"/>
          </ac:spMkLst>
        </pc:spChg>
        <pc:spChg chg="mod">
          <ac:chgData name="Abdullah Makhdoom" userId="51cc0cc03b02bac5" providerId="LiveId" clId="{3BAF0525-3969-4EA5-9CE8-9E993610D441}" dt="2026-02-18T11:41:12.417" v="78" actId="27636"/>
          <ac:spMkLst>
            <pc:docMk/>
            <pc:sldMk cId="2271107792" sldId="278"/>
            <ac:spMk id="3" creationId="{9C1FBDB7-02B8-8CE1-92F4-63C7FFA6C296}"/>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3/16/2026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3/16/2026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3/16/2026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3/16/2026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982132"/>
            <a:ext cx="10845800" cy="1303867"/>
          </a:xfrm>
        </p:spPr>
        <p:txBody>
          <a:bodyPr>
            <a:normAutofit fontScale="90000"/>
          </a:bodyPr>
          <a:lstStyle/>
          <a:p>
            <a:r>
              <a:rPr lang="en-US" b="1" dirty="0"/>
              <a:t>Ideological rationale with special reference to</a:t>
            </a:r>
            <a:br>
              <a:rPr lang="en-US" b="1" dirty="0"/>
            </a:br>
            <a:r>
              <a:rPr lang="en-US" b="1" dirty="0"/>
              <a:t>Allama Muhammad Iqbal </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a:xfrm>
            <a:off x="787400" y="2489200"/>
            <a:ext cx="10642599" cy="3693486"/>
          </a:xfrm>
        </p:spPr>
        <p:txBody>
          <a:bodyPr>
            <a:normAutofit fontScale="92500" lnSpcReduction="20000"/>
          </a:bodyPr>
          <a:lstStyle/>
          <a:p>
            <a:pPr marL="0" indent="0">
              <a:buNone/>
            </a:pPr>
            <a:r>
              <a:rPr lang="en-US" sz="3000" b="1" dirty="0"/>
              <a:t>Key Contributions</a:t>
            </a:r>
          </a:p>
          <a:p>
            <a:r>
              <a:rPr lang="en-US" dirty="0"/>
              <a:t>  Iqbal's 1930 Allahabad Address to the All-India Muslim League was foundational, proposing a consolidated Muslim state in northwest India (including Punjab, Sindh, Balochistan, and NWFP now KPK). He argued European democracy was unsuitable for India's communal divisions, insisting Muslims needed autonomy to preserve their identity and implement Islamic ideals.​</a:t>
            </a:r>
          </a:p>
          <a:p>
            <a:r>
              <a:rPr lang="en-US" dirty="0"/>
              <a:t>  Awakened Muslim consciousness through poetry like "Sare Jahan se Achha," promoting unity and separate nationhood.​</a:t>
            </a:r>
          </a:p>
          <a:p>
            <a:r>
              <a:rPr lang="en-US" dirty="0"/>
              <a:t>  Provided philosophical basis for Pakistan as a spiritual imperative, not just political demand.​</a:t>
            </a:r>
          </a:p>
          <a:p>
            <a:r>
              <a:rPr lang="en-US" dirty="0"/>
              <a:t>  Influenced Quaid-e-Azam Jinnah, shaping the 1940 Lahore Resolution.</a:t>
            </a:r>
          </a:p>
          <a:p>
            <a:pPr marL="0" indent="0" algn="ctr">
              <a:buNone/>
            </a:pP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a:xfrm>
            <a:off x="685800" y="982132"/>
            <a:ext cx="10845800" cy="1303867"/>
          </a:xfrm>
        </p:spPr>
        <p:txBody>
          <a:bodyPr>
            <a:normAutofit fontScale="90000"/>
          </a:bodyPr>
          <a:lstStyle/>
          <a:p>
            <a:r>
              <a:rPr lang="en-US" b="1" dirty="0"/>
              <a:t>Ideological rationale with special reference to</a:t>
            </a:r>
            <a:br>
              <a:rPr lang="en-US" b="1" dirty="0"/>
            </a:br>
            <a:r>
              <a:rPr lang="en-US" b="1" dirty="0"/>
              <a:t>Allama Muhammad Iqbal </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a:xfrm>
            <a:off x="1233183" y="2451100"/>
            <a:ext cx="9672506" cy="3784600"/>
          </a:xfrm>
        </p:spPr>
        <p:txBody>
          <a:bodyPr>
            <a:normAutofit fontScale="85000" lnSpcReduction="20000"/>
          </a:bodyPr>
          <a:lstStyle/>
          <a:p>
            <a:pPr marL="0" indent="0">
              <a:buNone/>
            </a:pPr>
            <a:r>
              <a:rPr lang="en-US" sz="2800" b="1" dirty="0"/>
              <a:t>Link to Sir Syed Ahmed Khan</a:t>
            </a:r>
          </a:p>
          <a:p>
            <a:pPr marL="0" indent="0">
              <a:buNone/>
            </a:pPr>
            <a:r>
              <a:rPr lang="en-US" dirty="0"/>
              <a:t>   Sir Syed (1817–1898) laid early groundwork by promoting Muslim education, rational Islam compatible with modernity, and warning against Hindu-majority rule post-British era. He called India a subcontinent of two major nations (Hindus and Muslims), differing in religion, culture, and traditions—ideas Iqbal expanded into a demand for statehood. Together, they formed the ideological evolution: Sir Syed's awareness, Iqbal's vision.</a:t>
            </a:r>
          </a:p>
          <a:p>
            <a:pPr marL="0" indent="0">
              <a:buNone/>
            </a:pPr>
            <a:r>
              <a:rPr lang="en-US" sz="2800" b="1" dirty="0"/>
              <a:t>Lasting Impact</a:t>
            </a:r>
          </a:p>
          <a:p>
            <a:pPr marL="0" indent="0">
              <a:buNone/>
            </a:pPr>
            <a:r>
              <a:rPr lang="en-US" dirty="0"/>
              <a:t>   Iqbal's rationale unified diverse Muslims, providing cohesion for the Pakistan demand and rejecting assimilation into a Hindu-dominated India. His emphasis on Islamic universalism over territorial nationalism remains central to Pakistan's ideology.</a:t>
            </a:r>
          </a:p>
          <a:p>
            <a:pPr marL="0" indent="0">
              <a:buNone/>
            </a:pPr>
            <a:br>
              <a:rPr lang="en-US" dirty="0"/>
            </a:b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a:xfrm>
            <a:off x="762000" y="982132"/>
            <a:ext cx="10769600" cy="1303867"/>
          </a:xfrm>
        </p:spPr>
        <p:txBody>
          <a:bodyPr>
            <a:normAutofit fontScale="90000"/>
          </a:bodyPr>
          <a:lstStyle/>
          <a:p>
            <a:r>
              <a:rPr lang="en-US" b="1" dirty="0"/>
              <a:t>Ideological rationale with special reference to</a:t>
            </a:r>
            <a:br>
              <a:rPr lang="en-US" b="1" dirty="0"/>
            </a:br>
            <a:r>
              <a:rPr lang="en-US" b="1" dirty="0"/>
              <a:t>Quaid-e-Azam Muhammad Ali Jinnah </a:t>
            </a:r>
            <a:endParaRPr lang="en-US"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a:xfrm>
            <a:off x="762000" y="2556932"/>
            <a:ext cx="10617200" cy="3318936"/>
          </a:xfrm>
        </p:spPr>
        <p:txBody>
          <a:bodyPr>
            <a:noAutofit/>
          </a:bodyPr>
          <a:lstStyle/>
          <a:p>
            <a:r>
              <a:rPr lang="en-US" dirty="0"/>
              <a:t>   Quaid-e-Azam Muhammad Ali Jinnah's ideological rationale centered on the Two-Nation Theory, positing Hindus and Muslims as distinct nations with irreconcilable cultural, social, and political differences, necessitating a separate Muslim homeland in British India.</a:t>
            </a:r>
          </a:p>
          <a:p>
            <a:r>
              <a:rPr lang="en-US" dirty="0"/>
              <a:t>   His vision evolved from early advocacy for Hindu-Muslim unity to recognizing Congress intransigence, culminating in the 1940 Lahore Resolution demanding autonomous Muslim-majority states.</a:t>
            </a:r>
          </a:p>
          <a:p>
            <a:pPr marL="0" indent="0">
              <a:buNone/>
            </a:pPr>
            <a:br>
              <a:rPr lang="en-US" dirty="0"/>
            </a:br>
            <a:endParaRPr lang="en-US"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a:xfrm>
            <a:off x="662609" y="982132"/>
            <a:ext cx="10866782" cy="1303867"/>
          </a:xfrm>
        </p:spPr>
        <p:txBody>
          <a:bodyPr>
            <a:normAutofit fontScale="90000"/>
          </a:bodyPr>
          <a:lstStyle/>
          <a:p>
            <a:r>
              <a:rPr lang="en-US" b="1" dirty="0"/>
              <a:t>Ideological rationale with special reference to</a:t>
            </a:r>
            <a:br>
              <a:rPr lang="en-US" b="1" dirty="0"/>
            </a:br>
            <a:r>
              <a:rPr lang="en-US" b="1" dirty="0"/>
              <a:t>Quaid-e-Azam Muhammad Ali Jinnah</a:t>
            </a:r>
            <a:endParaRPr lang="en-US"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a:xfrm>
            <a:off x="1308683" y="2449585"/>
            <a:ext cx="9655728" cy="3725927"/>
          </a:xfrm>
        </p:spPr>
        <p:txBody>
          <a:bodyPr>
            <a:normAutofit/>
          </a:bodyPr>
          <a:lstStyle/>
          <a:p>
            <a:pPr marL="0" indent="0">
              <a:buNone/>
            </a:pPr>
            <a:r>
              <a:rPr lang="en-US" sz="2800" b="1" dirty="0"/>
              <a:t>Two-Nation Theory</a:t>
            </a:r>
          </a:p>
          <a:p>
            <a:pPr marL="0" indent="0">
              <a:buNone/>
            </a:pPr>
            <a:r>
              <a:rPr lang="en-US" dirty="0"/>
              <a:t>   Jinnah articulated that Muslims formed a nation with unique culture, civilization, language, literature, art, architecture, laws, and outlook on life, making coexistence under one state impossible without domination.</a:t>
            </a:r>
            <a:br>
              <a:rPr lang="en-US" dirty="0"/>
            </a:br>
            <a:r>
              <a:rPr lang="en-US" dirty="0"/>
              <a:t>In his 1940 Lahore address, he declared Muslims must have their homelands, territories, and state, invoking self-determination for this "nation of a hundred million."​</a:t>
            </a:r>
            <a:br>
              <a:rPr lang="en-US" dirty="0"/>
            </a:br>
            <a:r>
              <a:rPr lang="en-US" dirty="0"/>
              <a:t>This theory provided the political and ideological justification for Pakistan's creation, rejecting composite Indian nationalism.</a:t>
            </a:r>
          </a:p>
          <a:p>
            <a:pPr marL="0" indent="0">
              <a:buNone/>
            </a:pP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a:xfrm>
            <a:off x="662609" y="982132"/>
            <a:ext cx="10853530" cy="1303867"/>
          </a:xfrm>
        </p:spPr>
        <p:txBody>
          <a:bodyPr>
            <a:normAutofit fontScale="90000"/>
          </a:bodyPr>
          <a:lstStyle/>
          <a:p>
            <a:r>
              <a:rPr lang="en-US" b="1" dirty="0"/>
              <a:t>Ideological rationale with special reference to</a:t>
            </a:r>
            <a:br>
              <a:rPr lang="en-US" b="1" dirty="0"/>
            </a:br>
            <a:r>
              <a:rPr lang="en-US" b="1" dirty="0"/>
              <a:t>Quaid-e-Azam Muhammad Ali Jinnah</a:t>
            </a: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a:xfrm>
            <a:off x="800100" y="2463800"/>
            <a:ext cx="10579100" cy="3759200"/>
          </a:xfrm>
        </p:spPr>
        <p:txBody>
          <a:bodyPr/>
          <a:lstStyle/>
          <a:p>
            <a:pPr marL="0" indent="0">
              <a:buNone/>
            </a:pPr>
            <a:r>
              <a:rPr lang="en-US" sz="2800" b="1" dirty="0"/>
              <a:t>Vision for Pakistan</a:t>
            </a:r>
          </a:p>
          <a:p>
            <a:pPr marL="0" indent="0">
              <a:buNone/>
            </a:pPr>
            <a:r>
              <a:rPr lang="en-US" dirty="0"/>
              <a:t>   Post-partition, Jinnah envisioned a democratic, modern state emphasizing equality, rule of law, and welfare, not theocracy.</a:t>
            </a:r>
            <a:br>
              <a:rPr lang="en-US" dirty="0"/>
            </a:br>
            <a:r>
              <a:rPr lang="en-US" dirty="0"/>
              <a:t>   In his pivotal 11 August 1947 Constituent Assembly speech, he stated citizens' religion is personal, irrelevant to state business, ensuring freedom for temples, mosques, or any worship, with all equal as Pakistanis.</a:t>
            </a:r>
            <a:br>
              <a:rPr lang="en-US" dirty="0"/>
            </a:br>
            <a:r>
              <a:rPr lang="en-US" dirty="0"/>
              <a:t>   He promoted "Faith, Unity, Discipline," economic self-reliance through industrialization and agriculture, education for character and skills, women's empowerment, and peaceful foreign policy with neighbors and the world.</a:t>
            </a:r>
          </a:p>
          <a:p>
            <a:pPr marL="0" indent="0" algn="r">
              <a:buNone/>
            </a:pP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78C9-FE48-0AF3-0DC7-5542DA32C2D6}"/>
              </a:ext>
            </a:extLst>
          </p:cNvPr>
          <p:cNvSpPr>
            <a:spLocks noGrp="1"/>
          </p:cNvSpPr>
          <p:nvPr>
            <p:ph type="title"/>
          </p:nvPr>
        </p:nvSpPr>
        <p:spPr>
          <a:xfrm>
            <a:off x="635000" y="982132"/>
            <a:ext cx="10922000" cy="1303867"/>
          </a:xfrm>
        </p:spPr>
        <p:txBody>
          <a:bodyPr>
            <a:normAutofit fontScale="90000"/>
          </a:bodyPr>
          <a:lstStyle/>
          <a:p>
            <a:r>
              <a:rPr lang="en-US" b="1" dirty="0"/>
              <a:t>Ideological rationale with special reference to</a:t>
            </a:r>
            <a:br>
              <a:rPr lang="en-US" b="1" dirty="0"/>
            </a:br>
            <a:r>
              <a:rPr lang="en-US" b="1" dirty="0"/>
              <a:t>Quaid-e-Azam Muhammad Ali Jinnah</a:t>
            </a:r>
            <a:endParaRPr lang="en-US" dirty="0"/>
          </a:p>
        </p:txBody>
      </p:sp>
      <p:sp>
        <p:nvSpPr>
          <p:cNvPr id="3" name="Content Placeholder 2">
            <a:extLst>
              <a:ext uri="{FF2B5EF4-FFF2-40B4-BE49-F238E27FC236}">
                <a16:creationId xmlns:a16="http://schemas.microsoft.com/office/drawing/2014/main" id="{9C1FBDB7-02B8-8CE1-92F4-63C7FFA6C296}"/>
              </a:ext>
            </a:extLst>
          </p:cNvPr>
          <p:cNvSpPr>
            <a:spLocks noGrp="1"/>
          </p:cNvSpPr>
          <p:nvPr>
            <p:ph idx="1"/>
          </p:nvPr>
        </p:nvSpPr>
        <p:spPr>
          <a:xfrm>
            <a:off x="1258348" y="2474752"/>
            <a:ext cx="9605395" cy="3697448"/>
          </a:xfrm>
        </p:spPr>
        <p:txBody>
          <a:bodyPr>
            <a:normAutofit fontScale="70000" lnSpcReduction="20000"/>
          </a:bodyPr>
          <a:lstStyle/>
          <a:p>
            <a:pPr marL="0" indent="0" algn="ctr">
              <a:buNone/>
            </a:pPr>
            <a:endParaRPr lang="en-US" sz="3900" b="1" dirty="0"/>
          </a:p>
          <a:p>
            <a:pPr marL="0" indent="0" algn="ctr">
              <a:buNone/>
            </a:pPr>
            <a:r>
              <a:rPr lang="en-US" sz="3900" b="1" dirty="0"/>
              <a:t>Islamic Principles and Inclusivity</a:t>
            </a:r>
          </a:p>
          <a:p>
            <a:pPr marL="0" indent="0">
              <a:buNone/>
            </a:pPr>
            <a:r>
              <a:rPr lang="en-US" dirty="0"/>
              <a:t>    </a:t>
            </a:r>
          </a:p>
          <a:p>
            <a:pPr marL="0" indent="0">
              <a:buNone/>
            </a:pPr>
            <a:r>
              <a:rPr lang="en-US" dirty="0"/>
              <a:t>    </a:t>
            </a:r>
            <a:r>
              <a:rPr lang="en-US" sz="2800" dirty="0"/>
              <a:t>Jinnah described Pakistan as enabling Muslims to live freely per Islamic ideals of equality and justice, while protecting minorities. He rejected theocracy, stressing Islamic principles like social justice alongside modernity, as in his State Bank address envisioning equality of manhood.​This balanced ideology aimed for national unity transcending ethnicity, countering provincialism, with youth and women as nation-builders.</a:t>
            </a:r>
          </a:p>
          <a:p>
            <a:pPr marL="0" indent="0">
              <a:buNone/>
            </a:pPr>
            <a:br>
              <a:rPr lang="en-US" sz="2800" dirty="0"/>
            </a:br>
            <a:endParaRPr lang="en-US" sz="2800" dirty="0"/>
          </a:p>
        </p:txBody>
      </p:sp>
      <p:pic>
        <p:nvPicPr>
          <p:cNvPr id="4" name="Picture 3">
            <a:extLst>
              <a:ext uri="{FF2B5EF4-FFF2-40B4-BE49-F238E27FC236}">
                <a16:creationId xmlns:a16="http://schemas.microsoft.com/office/drawing/2014/main" id="{4C7F60D0-39CC-3EAC-0DA0-401F8002F15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27110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a:bodyPr>
          <a:lstStyle/>
          <a:p>
            <a:r>
              <a:rPr lang="en-US" sz="2000" b="1" u="sng" dirty="0"/>
              <a:t>Instructor: Khalid Makhdoom </a:t>
            </a:r>
          </a:p>
          <a:p>
            <a:r>
              <a:rPr lang="en-US" sz="2000" b="1" u="sng" dirty="0"/>
              <a:t> Course: Pakistan study(Compulsory)</a:t>
            </a:r>
          </a:p>
          <a:p>
            <a:r>
              <a:rPr lang="en-US" sz="2000" b="1" u="sng" dirty="0"/>
              <a:t>Course Code: PST 321</a:t>
            </a:r>
          </a:p>
          <a:p>
            <a:r>
              <a:rPr lang="en-US" sz="2000" b="1" u="sng"/>
              <a:t>Credit </a:t>
            </a:r>
            <a:r>
              <a:rPr lang="en-US" sz="2000" b="1" u="sng" dirty="0"/>
              <a:t>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HISTORICAL PERSPECTIVE</a:t>
            </a:r>
            <a:endParaRPr lang="en-US" b="1" dirty="0"/>
          </a:p>
        </p:txBody>
      </p:sp>
      <p:sp>
        <p:nvSpPr>
          <p:cNvPr id="3" name="Content Placeholder 2"/>
          <p:cNvSpPr>
            <a:spLocks noGrp="1"/>
          </p:cNvSpPr>
          <p:nvPr>
            <p:ph idx="1"/>
          </p:nvPr>
        </p:nvSpPr>
        <p:spPr>
          <a:xfrm>
            <a:off x="749300" y="2463800"/>
            <a:ext cx="10668000" cy="3759200"/>
          </a:xfrm>
        </p:spPr>
        <p:txBody>
          <a:bodyPr>
            <a:normAutofit/>
          </a:bodyPr>
          <a:lstStyle/>
          <a:p>
            <a:endParaRPr lang="en-GB" sz="2800" dirty="0"/>
          </a:p>
          <a:p>
            <a:r>
              <a:rPr lang="en-GB" sz="3200" dirty="0"/>
              <a:t>Ideological rationale with special reference to Sir Syed Ahmad Khan, Allama Muhammad Iqbal and Quid-</a:t>
            </a:r>
            <a:r>
              <a:rPr lang="en-GB" sz="3200" dirty="0" err="1"/>
              <a:t>i</a:t>
            </a:r>
            <a:r>
              <a:rPr lang="en-GB" sz="3200" dirty="0"/>
              <a:t>-Azam Muhammad Ali Jinnah</a:t>
            </a:r>
            <a:r>
              <a:rPr lang="en-GB" sz="3200"/>
              <a:t>. </a:t>
            </a:r>
            <a:endParaRPr lang="en-GB" sz="32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982132"/>
            <a:ext cx="10820400" cy="1430868"/>
          </a:xfrm>
        </p:spPr>
        <p:txBody>
          <a:bodyPr>
            <a:normAutofit fontScale="90000"/>
          </a:bodyPr>
          <a:lstStyle/>
          <a:p>
            <a:br>
              <a:rPr lang="en-US" sz="3600" b="1" dirty="0"/>
            </a:br>
            <a:r>
              <a:rPr lang="en-US" sz="3600" b="1" dirty="0"/>
              <a:t>Ideological rationale with special reference to                        Sir Syed Ahmed Khan</a:t>
            </a:r>
            <a:br>
              <a:rPr lang="en-US" b="1" dirty="0"/>
            </a:br>
            <a:endParaRPr lang="en-US" b="1" dirty="0"/>
          </a:p>
        </p:txBody>
      </p:sp>
      <p:sp>
        <p:nvSpPr>
          <p:cNvPr id="3" name="Content Placeholder 2"/>
          <p:cNvSpPr>
            <a:spLocks noGrp="1"/>
          </p:cNvSpPr>
          <p:nvPr>
            <p:ph idx="1"/>
          </p:nvPr>
        </p:nvSpPr>
        <p:spPr/>
        <p:txBody>
          <a:bodyPr>
            <a:normAutofit/>
          </a:bodyPr>
          <a:lstStyle/>
          <a:p>
            <a:pPr marL="0" indent="0">
              <a:buNone/>
            </a:pPr>
            <a:r>
              <a:rPr lang="en-US" sz="2800" dirty="0"/>
              <a:t>       Sir Syed Ahmed Khan provided the foundational ideological rationale for Muslim separatism in British India, emphasizing education reform, loyalty to the British, and the distinct identity of Muslims as a separate nation from Hindus. His ideas laid the groundwork for Pakistan's ideology through the Two-Nation Theory.</a:t>
            </a:r>
          </a:p>
          <a:p>
            <a:pPr marL="0" lv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982132"/>
            <a:ext cx="10883900" cy="1303867"/>
          </a:xfrm>
        </p:spPr>
        <p:txBody>
          <a:bodyPr>
            <a:normAutofit fontScale="90000"/>
          </a:bodyPr>
          <a:lstStyle/>
          <a:p>
            <a:r>
              <a:rPr lang="en-US" b="1" dirty="0"/>
              <a:t>Ideological rationale with special reference to                        Sir Syed Ahmed Khan</a:t>
            </a:r>
          </a:p>
        </p:txBody>
      </p:sp>
      <p:sp>
        <p:nvSpPr>
          <p:cNvPr id="3" name="Content Placeholder 2"/>
          <p:cNvSpPr>
            <a:spLocks noGrp="1"/>
          </p:cNvSpPr>
          <p:nvPr>
            <p:ph idx="1"/>
          </p:nvPr>
        </p:nvSpPr>
        <p:spPr>
          <a:xfrm>
            <a:off x="825500" y="2556932"/>
            <a:ext cx="10617199" cy="3640668"/>
          </a:xfrm>
        </p:spPr>
        <p:txBody>
          <a:bodyPr>
            <a:noAutofit/>
          </a:bodyPr>
          <a:lstStyle/>
          <a:p>
            <a:pPr marL="0" indent="0">
              <a:buNone/>
            </a:pPr>
            <a:r>
              <a:rPr lang="en-US" sz="2800" b="1" dirty="0"/>
              <a:t>Educational Reforms</a:t>
            </a:r>
          </a:p>
          <a:p>
            <a:pPr marL="0" indent="0">
              <a:buNone/>
            </a:pPr>
            <a:r>
              <a:rPr lang="en-US" dirty="0"/>
              <a:t>   Sir Syed founded the Muhammadan Anglo-Oriental College in Aligarh in 1875, later becoming Aligarh Muslim University, to promote Western scientific education alongside Islamic studies among Muslims. He established the Scientific Society in 1864 and schools in Muradabad and Ghazipur to counter Muslim backwardness post-1857 revolt. These efforts aimed at economic and social uplift, reconciling modernity with faith.</a:t>
            </a:r>
          </a:p>
          <a:p>
            <a:pPr marL="0" indent="0" algn="ctr">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982132"/>
            <a:ext cx="10845800" cy="1303867"/>
          </a:xfrm>
        </p:spPr>
        <p:txBody>
          <a:bodyPr>
            <a:normAutofit fontScale="90000"/>
          </a:bodyPr>
          <a:lstStyle/>
          <a:p>
            <a:r>
              <a:rPr lang="en-US" b="1" dirty="0"/>
              <a:t>Ideological rationale with special reference to                        Sir Syed Ahmed Khan</a:t>
            </a:r>
          </a:p>
        </p:txBody>
      </p:sp>
      <p:sp>
        <p:nvSpPr>
          <p:cNvPr id="3" name="Content Placeholder 2"/>
          <p:cNvSpPr>
            <a:spLocks noGrp="1"/>
          </p:cNvSpPr>
          <p:nvPr>
            <p:ph idx="1"/>
          </p:nvPr>
        </p:nvSpPr>
        <p:spPr>
          <a:xfrm>
            <a:off x="1295401" y="2556931"/>
            <a:ext cx="9601196" cy="3678769"/>
          </a:xfrm>
        </p:spPr>
        <p:txBody>
          <a:bodyPr>
            <a:normAutofit/>
          </a:bodyPr>
          <a:lstStyle/>
          <a:p>
            <a:pPr marL="0" indent="0">
              <a:buNone/>
            </a:pPr>
            <a:r>
              <a:rPr lang="en-US" sz="3200" b="1" dirty="0"/>
              <a:t>Two-Nation Theory</a:t>
            </a:r>
          </a:p>
          <a:p>
            <a:pPr marL="0" indent="0">
              <a:buNone/>
            </a:pPr>
            <a:r>
              <a:rPr lang="en-US" dirty="0"/>
              <a:t>       In his 1888 Meerut speech, Sir Syed articulated that Hindus and Muslims were two separate nations due to differences in religion, culture, customs, and history. He viewed India as a subcontinent of nationalities, not a single nation, predicting Hindu dominance under Congress rule. This theory, sparked by events like the Hindi-Urdu controversy, became the basis for Muslim nationalism leading to Pakistan.</a:t>
            </a:r>
          </a:p>
          <a:p>
            <a:pPr marL="0" indent="0" algn="r">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982132"/>
            <a:ext cx="10617200" cy="1303867"/>
          </a:xfrm>
        </p:spPr>
        <p:txBody>
          <a:bodyPr>
            <a:normAutofit fontScale="90000"/>
          </a:bodyPr>
          <a:lstStyle/>
          <a:p>
            <a:r>
              <a:rPr lang="en-US" b="1" dirty="0"/>
              <a:t>Ideological rationale with special reference to                        Sir Syed Ahmed Khan</a:t>
            </a:r>
          </a:p>
        </p:txBody>
      </p:sp>
      <p:sp>
        <p:nvSpPr>
          <p:cNvPr id="3" name="Content Placeholder 2"/>
          <p:cNvSpPr>
            <a:spLocks noGrp="1"/>
          </p:cNvSpPr>
          <p:nvPr>
            <p:ph idx="1"/>
          </p:nvPr>
        </p:nvSpPr>
        <p:spPr>
          <a:xfrm>
            <a:off x="800100" y="2556932"/>
            <a:ext cx="10617200" cy="3626154"/>
          </a:xfrm>
        </p:spPr>
        <p:txBody>
          <a:bodyPr>
            <a:noAutofit/>
          </a:bodyPr>
          <a:lstStyle/>
          <a:p>
            <a:pPr marL="0" indent="0">
              <a:buNone/>
            </a:pPr>
            <a:r>
              <a:rPr lang="en-US" dirty="0"/>
              <a:t>                                                 </a:t>
            </a:r>
            <a:r>
              <a:rPr lang="en-US" b="1" dirty="0"/>
              <a:t>Political Advocacy</a:t>
            </a:r>
          </a:p>
          <a:p>
            <a:pPr marL="0" indent="0">
              <a:buNone/>
            </a:pPr>
            <a:r>
              <a:rPr lang="en-US" sz="2000" dirty="0"/>
              <a:t>      Sir Syed opposed the Indian National Congress as Hindu-centric and advocated separate electorates for Muslims to protect their interests. He formed the Muhammadan Educational Conference for political discussions and urged loyalty to the British for Muslim advancement. His writings, like "Causes of the Indian Revolt," defended Muslims and promoted pragmatic cooperation.</a:t>
            </a:r>
          </a:p>
          <a:p>
            <a:pPr marL="0" indent="0" algn="ctr">
              <a:buNone/>
            </a:pPr>
            <a:r>
              <a:rPr lang="en-US" b="1" dirty="0"/>
              <a:t>Lasting Impact</a:t>
            </a:r>
          </a:p>
          <a:p>
            <a:pPr marL="0" indent="0">
              <a:buNone/>
            </a:pPr>
            <a:r>
              <a:rPr lang="en-US" sz="2000" dirty="0"/>
              <a:t>      Sir Syed's Aligarh Movement inspired leaders like Iqbal and Jinnah, evolving into the demand for a separate Muslim homeland. Though he did not demand partition, his emphasis on Muslim distinctiveness provided the ideological bedrock for Pakistan</a:t>
            </a:r>
            <a:r>
              <a:rPr lang="en-US" dirty="0"/>
              <a:t>.</a:t>
            </a:r>
          </a:p>
          <a:p>
            <a:pPr marL="0" indent="0" algn="ctr">
              <a:buNone/>
            </a:pP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847" y="998910"/>
            <a:ext cx="10226180" cy="1303867"/>
          </a:xfrm>
        </p:spPr>
        <p:txBody>
          <a:bodyPr>
            <a:normAutofit fontScale="90000"/>
          </a:bodyPr>
          <a:lstStyle/>
          <a:p>
            <a:r>
              <a:rPr lang="en-US" b="1" dirty="0"/>
              <a:t>Ideological rationale with special reference to</a:t>
            </a:r>
            <a:br>
              <a:rPr lang="en-US" b="1" dirty="0"/>
            </a:br>
            <a:r>
              <a:rPr lang="en-US" b="1" dirty="0"/>
              <a:t>Allama Muhammad Iqbal                        </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031846" y="2451101"/>
            <a:ext cx="10226180" cy="3775528"/>
          </a:xfrm>
        </p:spPr>
        <p:txBody>
          <a:bodyPr>
            <a:normAutofit lnSpcReduction="10000"/>
          </a:bodyPr>
          <a:lstStyle/>
          <a:p>
            <a:pPr marL="0" indent="0">
              <a:buNone/>
            </a:pPr>
            <a:r>
              <a:rPr lang="en-US" dirty="0"/>
              <a:t>   Allama Iqbal's ideological rationale played a pivotal role in the Pakistan Movement, building on earlier thinkers like Sir Syed Ahmed Khan to advocate for Muslim separatism based on distinct religious and cultural identity.</a:t>
            </a:r>
          </a:p>
          <a:p>
            <a:pPr marL="0" indent="0">
              <a:buNone/>
            </a:pPr>
            <a:r>
              <a:rPr lang="en-US" b="1" dirty="0"/>
              <a:t>Historical Context</a:t>
            </a:r>
          </a:p>
          <a:p>
            <a:pPr marL="0" indent="0">
              <a:buNone/>
            </a:pPr>
            <a:r>
              <a:rPr lang="en-US" dirty="0"/>
              <a:t>   Allama Muhammad Iqbal (1877–1938), a poet-philosopher, advanced the Two-Nation Theory, rejecting the idea of a unified Indian nation comprising Hindus and Muslims. He viewed Muslims as a separate "Millat" (nation) united by Islam, not territory, countering narrow nationalism that he saw as harmful to the Muslim ummah. This philosophy emphasized self-realization ("khudi") and dynamic Islamic principles to foster a society of justice and equality.</a:t>
            </a:r>
          </a:p>
          <a:p>
            <a:pPr marL="0" indent="0" algn="ctr">
              <a:buNone/>
            </a:pP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8662</TotalTime>
  <Words>1144</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Book Antiqua</vt:lpstr>
      <vt:lpstr>Garamond</vt:lpstr>
      <vt:lpstr>Organic</vt:lpstr>
      <vt:lpstr>بسم اللہ الرحمٰن الرحیم</vt:lpstr>
      <vt:lpstr>PowerPoint Presentation</vt:lpstr>
      <vt:lpstr>PAKISTAN STUDIES </vt:lpstr>
      <vt:lpstr>HISTORICAL PERSPECTIVE</vt:lpstr>
      <vt:lpstr> Ideological rationale with special reference to                        Sir Syed Ahmed Khan </vt:lpstr>
      <vt:lpstr>Ideological rationale with special reference to                        Sir Syed Ahmed Khan</vt:lpstr>
      <vt:lpstr>Ideological rationale with special reference to                        Sir Syed Ahmed Khan</vt:lpstr>
      <vt:lpstr>Ideological rationale with special reference to                        Sir Syed Ahmed Khan</vt:lpstr>
      <vt:lpstr>Ideological rationale with special reference to Allama Muhammad Iqbal                        </vt:lpstr>
      <vt:lpstr>Ideological rationale with special reference to Allama Muhammad Iqbal </vt:lpstr>
      <vt:lpstr>Ideological rationale with special reference to Allama Muhammad Iqbal </vt:lpstr>
      <vt:lpstr>Ideological rationale with special reference to Quaid-e-Azam Muhammad Ali Jinnah </vt:lpstr>
      <vt:lpstr>Ideological rationale with special reference to Quaid-e-Azam Muhammad Ali Jinnah</vt:lpstr>
      <vt:lpstr>Ideological rationale with special reference to Quaid-e-Azam Muhammad Ali Jinnah</vt:lpstr>
      <vt:lpstr>Ideological rationale with special reference to Quaid-e-Azam Muhammad Ali Jinnah</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40</cp:revision>
  <dcterms:created xsi:type="dcterms:W3CDTF">2025-11-19T16:25:00Z</dcterms:created>
  <dcterms:modified xsi:type="dcterms:W3CDTF">2026-03-16T13:07:42Z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